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saveSubsetFonts="1">
  <p:sldMasterIdLst>
    <p:sldMasterId id="2147483648" r:id="rId1"/>
  </p:sldMasterIdLst>
  <p:notesMasterIdLst>
    <p:notesMasterId r:id="rId14"/>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Lst>
  <p:sldSz cx="24384000" cy="13716000"/>
  <p:notesSz cx="6858000" cy="9144000"/>
  <p:defaultTextStyle>
    <a:defPPr>
      <a:defRPr lang="en-US"/>
    </a:defPPr>
    <a:lvl1pPr algn="l" defTabSz="825500" rtl="0" eaLnBrk="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1pPr>
    <a:lvl2pPr marL="342900" indent="114300" algn="l" defTabSz="825500" rtl="0" eaLnBrk="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2pPr>
    <a:lvl3pPr marL="685800" indent="228600" algn="l" defTabSz="825500" rtl="0" eaLnBrk="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3pPr>
    <a:lvl4pPr marL="1028700" indent="342900" algn="l" defTabSz="825500" rtl="0" eaLnBrk="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4pPr>
    <a:lvl5pPr marL="1371600" indent="457200" algn="l" defTabSz="825500" rtl="0" eaLnBrk="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5pPr>
    <a:lvl6pPr marL="2286000" algn="l" defTabSz="914400" rtl="0" eaLnBrk="1" latinLnBrk="0" hangingPunct="1">
      <a:defRPr sz="5600" kern="1200">
        <a:solidFill>
          <a:srgbClr val="000000"/>
        </a:solidFill>
        <a:latin typeface="Gill Sans" charset="0"/>
        <a:ea typeface="Gill Sans" charset="0"/>
        <a:cs typeface="Gill Sans" charset="0"/>
        <a:sym typeface="Gill Sans" charset="0"/>
      </a:defRPr>
    </a:lvl6pPr>
    <a:lvl7pPr marL="2743200" algn="l" defTabSz="914400" rtl="0" eaLnBrk="1" latinLnBrk="0" hangingPunct="1">
      <a:defRPr sz="5600" kern="1200">
        <a:solidFill>
          <a:srgbClr val="000000"/>
        </a:solidFill>
        <a:latin typeface="Gill Sans" charset="0"/>
        <a:ea typeface="Gill Sans" charset="0"/>
        <a:cs typeface="Gill Sans" charset="0"/>
        <a:sym typeface="Gill Sans" charset="0"/>
      </a:defRPr>
    </a:lvl7pPr>
    <a:lvl8pPr marL="3200400" algn="l" defTabSz="914400" rtl="0" eaLnBrk="1" latinLnBrk="0" hangingPunct="1">
      <a:defRPr sz="5600" kern="1200">
        <a:solidFill>
          <a:srgbClr val="000000"/>
        </a:solidFill>
        <a:latin typeface="Gill Sans" charset="0"/>
        <a:ea typeface="Gill Sans" charset="0"/>
        <a:cs typeface="Gill Sans" charset="0"/>
        <a:sym typeface="Gill Sans" charset="0"/>
      </a:defRPr>
    </a:lvl8pPr>
    <a:lvl9pPr marL="3657600" algn="l" defTabSz="914400" rtl="0" eaLnBrk="1" latinLnBrk="0" hangingPunct="1">
      <a:defRPr sz="5600" kern="1200">
        <a:solidFill>
          <a:srgbClr val="000000"/>
        </a:solidFill>
        <a:latin typeface="Gill Sans" charset="0"/>
        <a:ea typeface="Gill Sans" charset="0"/>
        <a:cs typeface="Gill Sans" charset="0"/>
        <a:sym typeface="Gill Sans" charset="0"/>
      </a:defRPr>
    </a:lvl9pPr>
  </p:defaultTextStyle>
  <p:extLst>
    <p:ext uri="{EFAFB233-063F-42B5-8137-9DF3F51BA10A}">
      <p15:sldGuideLst xmlns=""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7D053"/>
    <a:srgbClr val="7B3B65"/>
    <a:srgbClr val="4D4D4D"/>
    <a:srgbClr val="6C6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00" autoAdjust="0"/>
    <p:restoredTop sz="94660"/>
  </p:normalViewPr>
  <p:slideViewPr>
    <p:cSldViewPr>
      <p:cViewPr varScale="1">
        <p:scale>
          <a:sx n="48" d="100"/>
          <a:sy n="48" d="100"/>
        </p:scale>
        <p:origin x="-96" y="-144"/>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Rot="1" noChangeAspect="1"/>
          </p:cNvSpPr>
          <p:nvPr>
            <p:ph type="sldImg" idx="2"/>
          </p:nvPr>
        </p:nvSpPr>
        <p:spPr bwMode="auto">
          <a:xfrm>
            <a:off x="1143000" y="685800"/>
            <a:ext cx="4572000" cy="342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4338" name="Rectangle 2"/>
          <p:cNvSpPr>
            <a:spLocks noGrp="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anchor="t" anchorCtr="0" compatLnSpc="1">
            <a:prstTxWarp prst="textNoShape">
              <a:avLst/>
            </a:prstTxWarp>
          </a:bodyPr>
          <a:lstStyle/>
          <a:p>
            <a:pPr lvl="0"/>
            <a:r>
              <a:rPr lang="en-US" noProof="0" smtClean="0">
                <a:sym typeface="Lucida Grande" charset="0"/>
              </a:rPr>
              <a:t>Click to edit Master text styles</a:t>
            </a:r>
          </a:p>
          <a:p>
            <a:pPr lvl="1"/>
            <a:r>
              <a:rPr lang="en-US" noProof="0" smtClean="0">
                <a:sym typeface="Lucida Grande" charset="0"/>
              </a:rPr>
              <a:t>Second level</a:t>
            </a:r>
          </a:p>
          <a:p>
            <a:pPr lvl="2"/>
            <a:r>
              <a:rPr lang="en-US" noProof="0" smtClean="0">
                <a:sym typeface="Lucida Grande" charset="0"/>
              </a:rPr>
              <a:t>Third level</a:t>
            </a:r>
          </a:p>
          <a:p>
            <a:pPr lvl="3"/>
            <a:r>
              <a:rPr lang="en-US" noProof="0" smtClean="0">
                <a:sym typeface="Lucida Grande" charset="0"/>
              </a:rPr>
              <a:t>Fourth level</a:t>
            </a:r>
          </a:p>
          <a:p>
            <a:pPr lvl="4"/>
            <a:r>
              <a:rPr lang="en-US" noProof="0" smtClean="0">
                <a:sym typeface="Lucida Grande" charset="0"/>
              </a:rPr>
              <a:t>Fifth level</a:t>
            </a:r>
          </a:p>
        </p:txBody>
      </p:sp>
    </p:spTree>
    <p:extLst>
      <p:ext uri="{BB962C8B-B14F-4D97-AF65-F5344CB8AC3E}">
        <p14:creationId xmlns:p14="http://schemas.microsoft.com/office/powerpoint/2010/main" val="1466085682"/>
      </p:ext>
    </p:extLst>
  </p:cSld>
  <p:clrMap bg1="lt1" tx1="dk1" bg2="lt2" tx2="dk2" accent1="accent1" accent2="accent2" accent3="accent3" accent4="accent4" accent5="accent5" accent6="accent6" hlink="hlink" folHlink="folHlink"/>
  <p:notesStyle>
    <a:lvl1pPr algn="l" defTabSz="825500" rtl="0" eaLnBrk="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1pPr>
    <a:lvl2pPr marL="228600" algn="l" defTabSz="825500" rtl="0" eaLnBrk="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2pPr>
    <a:lvl3pPr marL="457200" algn="l" defTabSz="825500" rtl="0" eaLnBrk="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3pPr>
    <a:lvl4pPr marL="685800" algn="l" defTabSz="825500" rtl="0" eaLnBrk="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4pPr>
    <a:lvl5pPr marL="914400" algn="l" defTabSz="825500" rtl="0" eaLnBrk="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Układ niestandardowy">
    <p:spTree>
      <p:nvGrpSpPr>
        <p:cNvPr id="1" name=""/>
        <p:cNvGrpSpPr/>
        <p:nvPr/>
      </p:nvGrpSpPr>
      <p:grpSpPr>
        <a:xfrm>
          <a:off x="0" y="0"/>
          <a:ext cx="0" cy="0"/>
          <a:chOff x="0" y="0"/>
          <a:chExt cx="0" cy="0"/>
        </a:xfrm>
      </p:grpSpPr>
      <p:sp>
        <p:nvSpPr>
          <p:cNvPr id="6" name="AutoShape 5"/>
          <p:cNvSpPr>
            <a:spLocks/>
          </p:cNvSpPr>
          <p:nvPr userDrawn="1"/>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4" name="Symbol zastępczy tekstu 3"/>
          <p:cNvSpPr>
            <a:spLocks noGrp="1"/>
          </p:cNvSpPr>
          <p:nvPr>
            <p:ph type="body" sz="quarter" idx="10"/>
          </p:nvPr>
        </p:nvSpPr>
        <p:spPr>
          <a:xfrm>
            <a:off x="6257951" y="12086077"/>
            <a:ext cx="11880798" cy="1080368"/>
          </a:xfrm>
        </p:spPr>
        <p:txBody>
          <a:bodyPr>
            <a:noAutofit/>
          </a:bodyPr>
          <a:lstStyle>
            <a:lvl1pPr algn="ctr">
              <a:defRPr sz="4400" b="1">
                <a:solidFill>
                  <a:srgbClr val="4D4D4D"/>
                </a:solidFill>
                <a:latin typeface="Aleo" panose="020F0502020204030203" pitchFamily="34" charset="0"/>
              </a:defRPr>
            </a:lvl1pPr>
            <a:lvl2pPr algn="ctr">
              <a:defRPr/>
            </a:lvl2pPr>
            <a:lvl3pPr algn="ctr">
              <a:defRPr/>
            </a:lvl3pPr>
            <a:lvl4pPr algn="ctr">
              <a:defRPr/>
            </a:lvl4pPr>
            <a:lvl5pPr algn="ctr">
              <a:defRPr/>
            </a:lvl5pPr>
          </a:lstStyle>
          <a:p>
            <a:pPr lvl="0"/>
            <a:r>
              <a:rPr lang="pl-PL" dirty="0" smtClean="0"/>
              <a:t>Kliknij, aby edytować style wzorca tekstu</a:t>
            </a:r>
          </a:p>
        </p:txBody>
      </p:sp>
      <p:sp>
        <p:nvSpPr>
          <p:cNvPr id="2" name="Tytuł 1"/>
          <p:cNvSpPr>
            <a:spLocks noGrp="1"/>
          </p:cNvSpPr>
          <p:nvPr>
            <p:ph type="title"/>
          </p:nvPr>
        </p:nvSpPr>
        <p:spPr>
          <a:xfrm>
            <a:off x="7191362" y="10274300"/>
            <a:ext cx="10013976" cy="1625600"/>
          </a:xfrm>
        </p:spPr>
        <p:txBody>
          <a:bodyPr/>
          <a:lstStyle>
            <a:lvl1pPr algn="ctr">
              <a:defRPr/>
            </a:lvl1pPr>
          </a:lstStyle>
          <a:p>
            <a:r>
              <a:rPr lang="pl-PL" dirty="0" smtClean="0"/>
              <a:t>Kliknij, aby</a:t>
            </a:r>
            <a:endParaRPr lang="en-US" dirty="0"/>
          </a:p>
        </p:txBody>
      </p:sp>
    </p:spTree>
    <p:extLst>
      <p:ext uri="{BB962C8B-B14F-4D97-AF65-F5344CB8AC3E}">
        <p14:creationId xmlns:p14="http://schemas.microsoft.com/office/powerpoint/2010/main" val="3942322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kład niestandardowy">
    <p:spTree>
      <p:nvGrpSpPr>
        <p:cNvPr id="1" name=""/>
        <p:cNvGrpSpPr/>
        <p:nvPr/>
      </p:nvGrpSpPr>
      <p:grpSpPr>
        <a:xfrm>
          <a:off x="0" y="0"/>
          <a:ext cx="0" cy="0"/>
          <a:chOff x="0" y="0"/>
          <a:chExt cx="0" cy="0"/>
        </a:xfrm>
      </p:grpSpPr>
      <p:sp>
        <p:nvSpPr>
          <p:cNvPr id="5" name="AutoShape 1"/>
          <p:cNvSpPr>
            <a:spLocks/>
          </p:cNvSpPr>
          <p:nvPr userDrawn="1"/>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r>
              <a:rPr lang="en-US" sz="4000">
                <a:solidFill>
                  <a:srgbClr val="FFFFFF"/>
                </a:solidFill>
                <a:effectLst>
                  <a:outerShdw blurRad="38100" dist="38100" dir="2700000" algn="tl">
                    <a:srgbClr val="000000"/>
                  </a:outerShdw>
                </a:effectLst>
              </a:rPr>
              <a:t> </a:t>
            </a:r>
            <a:endParaRPr lang="en-US"/>
          </a:p>
        </p:txBody>
      </p:sp>
      <p:sp>
        <p:nvSpPr>
          <p:cNvPr id="2" name="Tytuł 1"/>
          <p:cNvSpPr>
            <a:spLocks noGrp="1"/>
          </p:cNvSpPr>
          <p:nvPr>
            <p:ph type="title"/>
          </p:nvPr>
        </p:nvSpPr>
        <p:spPr>
          <a:xfrm>
            <a:off x="1313928" y="716033"/>
            <a:ext cx="10013976" cy="1625600"/>
          </a:xfrm>
        </p:spPr>
        <p:txBody>
          <a:bodyPr/>
          <a:lstStyle/>
          <a:p>
            <a:r>
              <a:rPr lang="pl-PL" dirty="0" smtClean="0"/>
              <a:t>Kliknij, aby</a:t>
            </a:r>
            <a:endParaRPr lang="en-US" dirty="0"/>
          </a:p>
        </p:txBody>
      </p:sp>
      <p:sp>
        <p:nvSpPr>
          <p:cNvPr id="4" name="Symbol zastępczy tekstu 3"/>
          <p:cNvSpPr>
            <a:spLocks noGrp="1"/>
          </p:cNvSpPr>
          <p:nvPr>
            <p:ph type="body" sz="quarter" idx="10"/>
          </p:nvPr>
        </p:nvSpPr>
        <p:spPr>
          <a:xfrm>
            <a:off x="1314450" y="2681288"/>
            <a:ext cx="10013454" cy="3671887"/>
          </a:xfrm>
        </p:spPr>
        <p:txBody>
          <a:bodyPr/>
          <a:lstStyle>
            <a:lvl1pPr>
              <a:defRPr>
                <a:solidFill>
                  <a:srgbClr val="4D4D4D"/>
                </a:solidFill>
              </a:defRPr>
            </a:lvl1pPr>
            <a:lvl2pPr>
              <a:defRPr>
                <a:solidFill>
                  <a:srgbClr val="4D4D4D"/>
                </a:solidFill>
              </a:defRPr>
            </a:lvl2pPr>
            <a:lvl3pPr>
              <a:defRPr>
                <a:solidFill>
                  <a:srgbClr val="4D4D4D"/>
                </a:solidFill>
              </a:defRPr>
            </a:lvl3pPr>
            <a:lvl4pPr>
              <a:defRPr>
                <a:solidFill>
                  <a:srgbClr val="4D4D4D"/>
                </a:solidFill>
              </a:defRPr>
            </a:lvl4pPr>
            <a:lvl5pPr>
              <a:defRPr>
                <a:solidFill>
                  <a:srgbClr val="4D4D4D"/>
                </a:solidFill>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Tree>
    <p:extLst>
      <p:ext uri="{BB962C8B-B14F-4D97-AF65-F5344CB8AC3E}">
        <p14:creationId xmlns:p14="http://schemas.microsoft.com/office/powerpoint/2010/main" val="2420338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Układ niestandardowy">
    <p:spTree>
      <p:nvGrpSpPr>
        <p:cNvPr id="1" name=""/>
        <p:cNvGrpSpPr/>
        <p:nvPr/>
      </p:nvGrpSpPr>
      <p:grpSpPr>
        <a:xfrm>
          <a:off x="0" y="0"/>
          <a:ext cx="0" cy="0"/>
          <a:chOff x="0" y="0"/>
          <a:chExt cx="0" cy="0"/>
        </a:xfrm>
      </p:grpSpPr>
      <p:sp>
        <p:nvSpPr>
          <p:cNvPr id="5" name="AutoShape 1"/>
          <p:cNvSpPr>
            <a:spLocks/>
          </p:cNvSpPr>
          <p:nvPr userDrawn="1"/>
        </p:nvSpPr>
        <p:spPr bwMode="auto">
          <a:xfrm>
            <a:off x="8724900" y="-14288"/>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 name="Tytuł 1"/>
          <p:cNvSpPr>
            <a:spLocks noGrp="1"/>
          </p:cNvSpPr>
          <p:nvPr>
            <p:ph type="title"/>
          </p:nvPr>
        </p:nvSpPr>
        <p:spPr>
          <a:xfrm>
            <a:off x="1313928" y="716033"/>
            <a:ext cx="10013976" cy="1625600"/>
          </a:xfrm>
        </p:spPr>
        <p:txBody>
          <a:bodyPr/>
          <a:lstStyle/>
          <a:p>
            <a:r>
              <a:rPr lang="pl-PL" dirty="0" smtClean="0"/>
              <a:t>Kliknij, aby</a:t>
            </a:r>
            <a:endParaRPr lang="en-US" dirty="0"/>
          </a:p>
        </p:txBody>
      </p:sp>
      <p:sp>
        <p:nvSpPr>
          <p:cNvPr id="4" name="Symbol zastępczy tekstu 3"/>
          <p:cNvSpPr>
            <a:spLocks noGrp="1"/>
          </p:cNvSpPr>
          <p:nvPr>
            <p:ph type="body" sz="quarter" idx="10"/>
          </p:nvPr>
        </p:nvSpPr>
        <p:spPr>
          <a:xfrm>
            <a:off x="1314450" y="2681288"/>
            <a:ext cx="10013454" cy="3671887"/>
          </a:xfrm>
        </p:spPr>
        <p:txBody>
          <a:bodyPr/>
          <a:lstStyle>
            <a:lvl1pPr>
              <a:defRPr>
                <a:solidFill>
                  <a:srgbClr val="4D4D4D"/>
                </a:solidFill>
              </a:defRPr>
            </a:lvl1pPr>
            <a:lvl2pPr>
              <a:defRPr>
                <a:solidFill>
                  <a:srgbClr val="4D4D4D"/>
                </a:solidFill>
              </a:defRPr>
            </a:lvl2pPr>
            <a:lvl3pPr>
              <a:defRPr>
                <a:solidFill>
                  <a:srgbClr val="4D4D4D"/>
                </a:solidFill>
              </a:defRPr>
            </a:lvl3pPr>
            <a:lvl4pPr>
              <a:defRPr>
                <a:solidFill>
                  <a:srgbClr val="4D4D4D"/>
                </a:solidFill>
              </a:defRPr>
            </a:lvl4pPr>
            <a:lvl5pPr>
              <a:defRPr>
                <a:solidFill>
                  <a:srgbClr val="4D4D4D"/>
                </a:solidFill>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Tree>
    <p:extLst>
      <p:ext uri="{BB962C8B-B14F-4D97-AF65-F5344CB8AC3E}">
        <p14:creationId xmlns:p14="http://schemas.microsoft.com/office/powerpoint/2010/main" val="1790277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Układ niestandardowy">
    <p:spTree>
      <p:nvGrpSpPr>
        <p:cNvPr id="1" name=""/>
        <p:cNvGrpSpPr/>
        <p:nvPr/>
      </p:nvGrpSpPr>
      <p:grpSpPr>
        <a:xfrm>
          <a:off x="0" y="0"/>
          <a:ext cx="0" cy="0"/>
          <a:chOff x="0" y="0"/>
          <a:chExt cx="0" cy="0"/>
        </a:xfrm>
      </p:grpSpPr>
      <p:sp>
        <p:nvSpPr>
          <p:cNvPr id="2" name="Tytuł 1"/>
          <p:cNvSpPr>
            <a:spLocks noGrp="1"/>
          </p:cNvSpPr>
          <p:nvPr>
            <p:ph type="title"/>
          </p:nvPr>
        </p:nvSpPr>
        <p:spPr>
          <a:xfrm>
            <a:off x="1313928" y="716033"/>
            <a:ext cx="16134656" cy="1625600"/>
          </a:xfrm>
        </p:spPr>
        <p:txBody>
          <a:bodyPr/>
          <a:lstStyle/>
          <a:p>
            <a:r>
              <a:rPr lang="pl-PL" dirty="0" smtClean="0"/>
              <a:t>Kliknij, aby edytować styl</a:t>
            </a:r>
            <a:endParaRPr lang="en-US" dirty="0"/>
          </a:p>
        </p:txBody>
      </p:sp>
      <p:sp>
        <p:nvSpPr>
          <p:cNvPr id="6" name="AutoShape 1"/>
          <p:cNvSpPr>
            <a:spLocks/>
          </p:cNvSpPr>
          <p:nvPr userDrawn="1"/>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Tree>
    <p:extLst>
      <p:ext uri="{BB962C8B-B14F-4D97-AF65-F5344CB8AC3E}">
        <p14:creationId xmlns:p14="http://schemas.microsoft.com/office/powerpoint/2010/main" val="1475678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ytuł i zawartość">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281732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F4F4F4"/>
        </a:solidFill>
        <a:effectLst/>
      </p:bgPr>
    </p:bg>
    <p:spTree>
      <p:nvGrpSpPr>
        <p:cNvPr id="1" name=""/>
        <p:cNvGrpSpPr/>
        <p:nvPr/>
      </p:nvGrpSpPr>
      <p:grpSpPr>
        <a:xfrm>
          <a:off x="0" y="0"/>
          <a:ext cx="0" cy="0"/>
          <a:chOff x="0" y="0"/>
          <a:chExt cx="0" cy="0"/>
        </a:xfrm>
      </p:grpSpPr>
      <p:sp>
        <p:nvSpPr>
          <p:cNvPr id="2" name="Symbol zastępczy tytułu 1"/>
          <p:cNvSpPr>
            <a:spLocks noGrp="1"/>
          </p:cNvSpPr>
          <p:nvPr>
            <p:ph type="title"/>
          </p:nvPr>
        </p:nvSpPr>
        <p:spPr>
          <a:xfrm>
            <a:off x="1313928" y="716033"/>
            <a:ext cx="21031200" cy="1625600"/>
          </a:xfrm>
          <a:prstGeom prst="rect">
            <a:avLst/>
          </a:prstGeom>
        </p:spPr>
        <p:txBody>
          <a:bodyPr vert="horz" lIns="91440" tIns="45720" rIns="91440" bIns="45720" rtlCol="0" anchor="ctr">
            <a:normAutofit/>
          </a:bodyPr>
          <a:lstStyle/>
          <a:p>
            <a:r>
              <a:rPr lang="pl-PL" dirty="0" smtClean="0"/>
              <a:t>Kliknij, aby edytować styl</a:t>
            </a:r>
            <a:endParaRPr lang="en-US" dirty="0"/>
          </a:p>
        </p:txBody>
      </p:sp>
      <p:sp>
        <p:nvSpPr>
          <p:cNvPr id="3" name="Symbol zastępczy tekstu 2"/>
          <p:cNvSpPr>
            <a:spLocks noGrp="1"/>
          </p:cNvSpPr>
          <p:nvPr>
            <p:ph type="body" idx="1"/>
          </p:nvPr>
        </p:nvSpPr>
        <p:spPr>
          <a:xfrm>
            <a:off x="1313928" y="3651250"/>
            <a:ext cx="21031200" cy="8702675"/>
          </a:xfrm>
          <a:prstGeom prst="rect">
            <a:avLst/>
          </a:prstGeom>
        </p:spPr>
        <p:txBody>
          <a:bodyPr vert="horz" lIns="91440" tIns="45720" rIns="91440" bIns="45720" rtlCol="0">
            <a:normAutofit/>
          </a:body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Tree>
  </p:cSld>
  <p:clrMap bg1="lt1" tx1="dk1" bg2="lt2" tx2="dk2" accent1="accent1" accent2="accent2" accent3="accent3" accent4="accent4" accent5="accent5" accent6="accent6" hlink="hlink" folHlink="folHlink"/>
  <p:sldLayoutIdLst>
    <p:sldLayoutId id="2147483665" r:id="rId1"/>
    <p:sldLayoutId id="2147483664" r:id="rId2"/>
    <p:sldLayoutId id="2147483666" r:id="rId3"/>
    <p:sldLayoutId id="2147483667" r:id="rId4"/>
    <p:sldLayoutId id="2147483662" r:id="rId5"/>
  </p:sldLayoutIdLst>
  <p:txStyles>
    <p:titleStyle>
      <a:lvl1pPr algn="l" defTabSz="457200" rtl="0" eaLnBrk="0" fontAlgn="base" hangingPunct="0">
        <a:spcBef>
          <a:spcPct val="0"/>
        </a:spcBef>
        <a:spcAft>
          <a:spcPct val="0"/>
        </a:spcAft>
        <a:defRPr sz="9200" b="1" kern="1200">
          <a:solidFill>
            <a:srgbClr val="4D4D4D"/>
          </a:solidFill>
          <a:latin typeface="Aleo" panose="020F0502020204030203" pitchFamily="34" charset="0"/>
          <a:ea typeface="+mj-ea"/>
          <a:cs typeface="+mj-cs"/>
          <a:sym typeface="Helvetica" panose="020B0604020202020204" pitchFamily="34" charset="0"/>
        </a:defRPr>
      </a:lvl1pPr>
      <a:lvl2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fontAlgn="base" hangingPunct="0">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0" fontAlgn="base" hangingPunct="0">
        <a:spcBef>
          <a:spcPct val="0"/>
        </a:spcBef>
        <a:spcAft>
          <a:spcPct val="0"/>
        </a:spcAft>
        <a:defRPr sz="3600" kern="1200">
          <a:solidFill>
            <a:srgbClr val="4D4D4D"/>
          </a:solidFill>
          <a:latin typeface="Lato Light" panose="020F0302020204030203" pitchFamily="34" charset="0"/>
          <a:ea typeface="+mn-ea"/>
          <a:cs typeface="+mn-cs"/>
          <a:sym typeface="Helvetica" panose="020B0604020202020204" pitchFamily="34" charset="0"/>
        </a:defRPr>
      </a:lvl1pPr>
      <a:lvl2pPr marL="228600" algn="l" defTabSz="457200" rtl="0" eaLnBrk="0" fontAlgn="base" hangingPunct="0">
        <a:spcBef>
          <a:spcPct val="0"/>
        </a:spcBef>
        <a:spcAft>
          <a:spcPct val="0"/>
        </a:spcAft>
        <a:defRPr sz="3600" kern="1200">
          <a:solidFill>
            <a:srgbClr val="4D4D4D"/>
          </a:solidFill>
          <a:latin typeface="Lato Light" panose="020F0302020204030203" pitchFamily="34" charset="0"/>
          <a:ea typeface="+mn-ea"/>
          <a:cs typeface="+mn-cs"/>
          <a:sym typeface="Helvetica" panose="020B0604020202020204" pitchFamily="34" charset="0"/>
        </a:defRPr>
      </a:lvl2pPr>
      <a:lvl3pPr marL="457200" algn="l" defTabSz="457200" rtl="0" eaLnBrk="0" fontAlgn="base" hangingPunct="0">
        <a:spcBef>
          <a:spcPct val="0"/>
        </a:spcBef>
        <a:spcAft>
          <a:spcPct val="0"/>
        </a:spcAft>
        <a:defRPr sz="3600" kern="1200">
          <a:solidFill>
            <a:srgbClr val="4D4D4D"/>
          </a:solidFill>
          <a:latin typeface="Lato Light" panose="020F0302020204030203" pitchFamily="34" charset="0"/>
          <a:ea typeface="+mn-ea"/>
          <a:cs typeface="+mn-cs"/>
          <a:sym typeface="Helvetica" panose="020B0604020202020204" pitchFamily="34" charset="0"/>
        </a:defRPr>
      </a:lvl3pPr>
      <a:lvl4pPr marL="685800" algn="l" defTabSz="457200" rtl="0" eaLnBrk="0" fontAlgn="base" hangingPunct="0">
        <a:spcBef>
          <a:spcPct val="0"/>
        </a:spcBef>
        <a:spcAft>
          <a:spcPct val="0"/>
        </a:spcAft>
        <a:defRPr sz="3600" kern="1200">
          <a:solidFill>
            <a:srgbClr val="4D4D4D"/>
          </a:solidFill>
          <a:latin typeface="Lato Light" panose="020F0302020204030203" pitchFamily="34" charset="0"/>
          <a:ea typeface="+mn-ea"/>
          <a:cs typeface="+mn-cs"/>
          <a:sym typeface="Helvetica" panose="020B0604020202020204" pitchFamily="34" charset="0"/>
        </a:defRPr>
      </a:lvl4pPr>
      <a:lvl5pPr marL="914400" algn="l" defTabSz="457200" rtl="0" eaLnBrk="0" fontAlgn="base" hangingPunct="0">
        <a:spcBef>
          <a:spcPct val="0"/>
        </a:spcBef>
        <a:spcAft>
          <a:spcPct val="0"/>
        </a:spcAft>
        <a:defRPr sz="3600" kern="1200">
          <a:solidFill>
            <a:srgbClr val="4D4D4D"/>
          </a:solidFill>
          <a:latin typeface="Lato Light" panose="020F0302020204030203" pitchFamily="34" charset="0"/>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1" Type="http://schemas.openxmlformats.org/officeDocument/2006/relationships/image" Target="../media/image12.png"/><Relationship Id="rId12" Type="http://schemas.microsoft.com/office/2007/relationships/hdphoto" Target="../media/hdphoto1.wdp"/><Relationship Id="rId13" Type="http://schemas.openxmlformats.org/officeDocument/2006/relationships/image" Target="../media/image13.png"/><Relationship Id="rId14" Type="http://schemas.openxmlformats.org/officeDocument/2006/relationships/image" Target="../media/image14.png"/><Relationship Id="rId1" Type="http://schemas.openxmlformats.org/officeDocument/2006/relationships/slideLayout" Target="../slideLayouts/slideLayout5.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9.png"/><Relationship Id="rId9" Type="http://schemas.openxmlformats.org/officeDocument/2006/relationships/image" Target="../media/image10.png"/><Relationship Id="rId10"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16.png"/><Relationship Id="rId5" Type="http://schemas.microsoft.com/office/2007/relationships/hdphoto" Target="../media/hdphoto3.wdp"/><Relationship Id="rId1" Type="http://schemas.openxmlformats.org/officeDocument/2006/relationships/slideLayout" Target="../slideLayouts/slideLayout5.xml"/><Relationship Id="rId2"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9" name="AutoShape 5"/>
          <p:cNvSpPr>
            <a:spLocks/>
          </p:cNvSpPr>
          <p:nvPr/>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3080" name="AutoShape 7"/>
          <p:cNvSpPr>
            <a:spLocks/>
          </p:cNvSpPr>
          <p:nvPr/>
        </p:nvSpPr>
        <p:spPr bwMode="auto">
          <a:xfrm>
            <a:off x="5495256" y="10314384"/>
            <a:ext cx="13425933" cy="1511300"/>
          </a:xfrm>
          <a:custGeom>
            <a:avLst/>
            <a:gdLst>
              <a:gd name="T0" fmla="*/ 4364038 w 21600"/>
              <a:gd name="T1" fmla="*/ 755650 h 21600"/>
              <a:gd name="T2" fmla="*/ 4364038 w 21600"/>
              <a:gd name="T3" fmla="*/ 755650 h 21600"/>
              <a:gd name="T4" fmla="*/ 4364038 w 21600"/>
              <a:gd name="T5" fmla="*/ 755650 h 21600"/>
              <a:gd name="T6" fmla="*/ 4364038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9200" b="1" dirty="0" smtClean="0">
                <a:solidFill>
                  <a:srgbClr val="4D4D4D"/>
                </a:solidFill>
                <a:latin typeface="Aleo" panose="020F0502020204030203" pitchFamily="34" charset="0"/>
                <a:ea typeface="Aleo Regular" charset="0"/>
                <a:cs typeface="Aleo Regular" charset="0"/>
                <a:sym typeface="Aleo Regular" charset="0"/>
              </a:rPr>
              <a:t>Sudheesh Singanamalla</a:t>
            </a:r>
            <a:endParaRPr lang="en-US" dirty="0"/>
          </a:p>
        </p:txBody>
      </p:sp>
      <p:pic>
        <p:nvPicPr>
          <p:cNvPr id="2" name="Picture 1"/>
          <p:cNvPicPr>
            <a:picLocks noChangeAspect="1"/>
          </p:cNvPicPr>
          <p:nvPr/>
        </p:nvPicPr>
        <p:blipFill>
          <a:blip r:embed="rId2"/>
          <a:stretch>
            <a:fillRect/>
          </a:stretch>
        </p:blipFill>
        <p:spPr>
          <a:xfrm>
            <a:off x="7007424" y="1097360"/>
            <a:ext cx="10005322" cy="8640960"/>
          </a:xfrm>
          <a:prstGeom prst="rect">
            <a:avLst/>
          </a:prstGeom>
        </p:spPr>
      </p:pic>
    </p:spTree>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5602" name="AutoShape 2"/>
          <p:cNvSpPr>
            <a:spLocks/>
          </p:cNvSpPr>
          <p:nvPr/>
        </p:nvSpPr>
        <p:spPr bwMode="auto">
          <a:xfrm>
            <a:off x="19251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A47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2292" name="AutoShape 3"/>
          <p:cNvSpPr>
            <a:spLocks/>
          </p:cNvSpPr>
          <p:nvPr/>
        </p:nvSpPr>
        <p:spPr bwMode="auto">
          <a:xfrm>
            <a:off x="20748625" y="5130800"/>
            <a:ext cx="2287588" cy="2701925"/>
          </a:xfrm>
          <a:custGeom>
            <a:avLst/>
            <a:gdLst>
              <a:gd name="T0" fmla="*/ 1143738 w 20511"/>
              <a:gd name="T1" fmla="*/ 1350963 h 21600"/>
              <a:gd name="T2" fmla="*/ 1143738 w 20511"/>
              <a:gd name="T3" fmla="*/ 1350963 h 21600"/>
              <a:gd name="T4" fmla="*/ 1143738 w 20511"/>
              <a:gd name="T5" fmla="*/ 1350963 h 21600"/>
              <a:gd name="T6" fmla="*/ 1143738 w 20511"/>
              <a:gd name="T7" fmla="*/ 135096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3141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5604" name="AutoShape 4"/>
          <p:cNvSpPr>
            <a:spLocks/>
          </p:cNvSpPr>
          <p:nvPr/>
        </p:nvSpPr>
        <p:spPr bwMode="auto">
          <a:xfrm>
            <a:off x="19827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459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5605" name="AutoShape 5"/>
          <p:cNvSpPr>
            <a:spLocks/>
          </p:cNvSpPr>
          <p:nvPr/>
        </p:nvSpPr>
        <p:spPr bwMode="auto">
          <a:xfrm>
            <a:off x="13282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2295" name="AutoShape 6"/>
          <p:cNvSpPr>
            <a:spLocks/>
          </p:cNvSpPr>
          <p:nvPr/>
        </p:nvSpPr>
        <p:spPr bwMode="auto">
          <a:xfrm>
            <a:off x="14779625" y="5130800"/>
            <a:ext cx="2287588" cy="2701925"/>
          </a:xfrm>
          <a:custGeom>
            <a:avLst/>
            <a:gdLst>
              <a:gd name="T0" fmla="*/ 1143738 w 20511"/>
              <a:gd name="T1" fmla="*/ 1350963 h 21600"/>
              <a:gd name="T2" fmla="*/ 1143738 w 20511"/>
              <a:gd name="T3" fmla="*/ 1350963 h 21600"/>
              <a:gd name="T4" fmla="*/ 1143738 w 20511"/>
              <a:gd name="T5" fmla="*/ 1350963 h 21600"/>
              <a:gd name="T6" fmla="*/ 1143738 w 20511"/>
              <a:gd name="T7" fmla="*/ 135096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5607" name="AutoShape 7"/>
          <p:cNvSpPr>
            <a:spLocks/>
          </p:cNvSpPr>
          <p:nvPr/>
        </p:nvSpPr>
        <p:spPr bwMode="auto">
          <a:xfrm>
            <a:off x="13858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5608" name="AutoShape 8"/>
          <p:cNvSpPr>
            <a:spLocks/>
          </p:cNvSpPr>
          <p:nvPr/>
        </p:nvSpPr>
        <p:spPr bwMode="auto">
          <a:xfrm>
            <a:off x="7313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2298" name="AutoShape 9"/>
          <p:cNvSpPr>
            <a:spLocks/>
          </p:cNvSpPr>
          <p:nvPr/>
        </p:nvSpPr>
        <p:spPr bwMode="auto">
          <a:xfrm>
            <a:off x="8810625" y="5130800"/>
            <a:ext cx="2287588" cy="2701925"/>
          </a:xfrm>
          <a:custGeom>
            <a:avLst/>
            <a:gdLst>
              <a:gd name="T0" fmla="*/ 1143738 w 20511"/>
              <a:gd name="T1" fmla="*/ 1350963 h 21600"/>
              <a:gd name="T2" fmla="*/ 1143738 w 20511"/>
              <a:gd name="T3" fmla="*/ 1350963 h 21600"/>
              <a:gd name="T4" fmla="*/ 1143738 w 20511"/>
              <a:gd name="T5" fmla="*/ 1350963 h 21600"/>
              <a:gd name="T6" fmla="*/ 1143738 w 20511"/>
              <a:gd name="T7" fmla="*/ 135096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5610" name="AutoShape 10"/>
          <p:cNvSpPr>
            <a:spLocks/>
          </p:cNvSpPr>
          <p:nvPr/>
        </p:nvSpPr>
        <p:spPr bwMode="auto">
          <a:xfrm>
            <a:off x="7889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C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5611" name="AutoShape 11"/>
          <p:cNvSpPr>
            <a:spLocks/>
          </p:cNvSpPr>
          <p:nvPr/>
        </p:nvSpPr>
        <p:spPr bwMode="auto">
          <a:xfrm>
            <a:off x="1344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66C8B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66C8BD"/>
              </a:solidFill>
              <a:effectLst>
                <a:outerShdw blurRad="38100" dist="38100" dir="2700000" algn="tl">
                  <a:srgbClr val="000000"/>
                </a:outerShdw>
              </a:effectLst>
            </a:endParaRPr>
          </a:p>
        </p:txBody>
      </p:sp>
      <p:sp>
        <p:nvSpPr>
          <p:cNvPr id="12301" name="AutoShape 12"/>
          <p:cNvSpPr>
            <a:spLocks/>
          </p:cNvSpPr>
          <p:nvPr/>
        </p:nvSpPr>
        <p:spPr bwMode="auto">
          <a:xfrm>
            <a:off x="2841625" y="5130800"/>
            <a:ext cx="2287588" cy="2701925"/>
          </a:xfrm>
          <a:custGeom>
            <a:avLst/>
            <a:gdLst>
              <a:gd name="T0" fmla="*/ 1143738 w 20511"/>
              <a:gd name="T1" fmla="*/ 1350963 h 21600"/>
              <a:gd name="T2" fmla="*/ 1143738 w 20511"/>
              <a:gd name="T3" fmla="*/ 1350963 h 21600"/>
              <a:gd name="T4" fmla="*/ 1143738 w 20511"/>
              <a:gd name="T5" fmla="*/ 1350963 h 21600"/>
              <a:gd name="T6" fmla="*/ 1143738 w 20511"/>
              <a:gd name="T7" fmla="*/ 135096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48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5613" name="AutoShape 13"/>
          <p:cNvSpPr>
            <a:spLocks/>
          </p:cNvSpPr>
          <p:nvPr/>
        </p:nvSpPr>
        <p:spPr bwMode="auto">
          <a:xfrm>
            <a:off x="1920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2D3C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5614" name="AutoShape 14"/>
          <p:cNvSpPr>
            <a:spLocks/>
          </p:cNvSpPr>
          <p:nvPr/>
        </p:nvSpPr>
        <p:spPr bwMode="auto">
          <a:xfrm rot="13500000">
            <a:off x="17424400" y="5705475"/>
            <a:ext cx="736600" cy="736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599" y="21599"/>
                </a:lnTo>
                <a:lnTo>
                  <a:pt x="0" y="0"/>
                </a:lnTo>
                <a:close/>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5615" name="AutoShape 15"/>
          <p:cNvSpPr>
            <a:spLocks/>
          </p:cNvSpPr>
          <p:nvPr/>
        </p:nvSpPr>
        <p:spPr bwMode="auto">
          <a:xfrm rot="13500000">
            <a:off x="11557000" y="5705475"/>
            <a:ext cx="736600" cy="736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599" y="21599"/>
                </a:lnTo>
                <a:lnTo>
                  <a:pt x="0" y="0"/>
                </a:lnTo>
                <a:close/>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5616" name="AutoShape 16"/>
          <p:cNvSpPr>
            <a:spLocks/>
          </p:cNvSpPr>
          <p:nvPr/>
        </p:nvSpPr>
        <p:spPr bwMode="auto">
          <a:xfrm rot="13500000">
            <a:off x="5689600" y="5705475"/>
            <a:ext cx="736600" cy="736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599" y="21599"/>
                </a:lnTo>
                <a:lnTo>
                  <a:pt x="0" y="0"/>
                </a:lnTo>
                <a:close/>
              </a:path>
            </a:pathLst>
          </a:custGeom>
          <a:solidFill>
            <a:srgbClr val="66C8B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2306" name="AutoShape 17"/>
          <p:cNvSpPr>
            <a:spLocks/>
          </p:cNvSpPr>
          <p:nvPr/>
        </p:nvSpPr>
        <p:spPr bwMode="auto">
          <a:xfrm>
            <a:off x="19912013" y="5715000"/>
            <a:ext cx="2489200" cy="635000"/>
          </a:xfrm>
          <a:custGeom>
            <a:avLst/>
            <a:gdLst>
              <a:gd name="T0" fmla="*/ 1244600 w 21600"/>
              <a:gd name="T1" fmla="*/ 317500 h 21600"/>
              <a:gd name="T2" fmla="*/ 1244600 w 21600"/>
              <a:gd name="T3" fmla="*/ 317500 h 21600"/>
              <a:gd name="T4" fmla="*/ 1244600 w 21600"/>
              <a:gd name="T5" fmla="*/ 317500 h 21600"/>
              <a:gd name="T6" fmla="*/ 1244600 w 21600"/>
              <a:gd name="T7" fmla="*/ 3175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3500" b="1" dirty="0" smtClean="0">
                <a:solidFill>
                  <a:srgbClr val="FFFFFF"/>
                </a:solidFill>
                <a:latin typeface="Aleo" panose="020F0502020204030203" pitchFamily="34" charset="0"/>
                <a:ea typeface="Aleo Regular" charset="0"/>
                <a:cs typeface="Aleo Regular" charset="0"/>
                <a:sym typeface="Aleo Regular" charset="0"/>
              </a:rPr>
              <a:t>Impacted</a:t>
            </a:r>
          </a:p>
          <a:p>
            <a:pPr eaLnBrk="1"/>
            <a:r>
              <a:rPr lang="en-US" sz="3500" b="1" dirty="0" smtClean="0">
                <a:solidFill>
                  <a:srgbClr val="FFFFFF"/>
                </a:solidFill>
                <a:latin typeface="Aleo" panose="020F0502020204030203" pitchFamily="34" charset="0"/>
                <a:ea typeface="Aleo Regular" charset="0"/>
                <a:cs typeface="Aleo Regular" charset="0"/>
                <a:sym typeface="Aleo Regular" charset="0"/>
              </a:rPr>
              <a:t>&amp;</a:t>
            </a:r>
          </a:p>
          <a:p>
            <a:pPr eaLnBrk="1"/>
            <a:r>
              <a:rPr lang="en-US" sz="3500" b="1" dirty="0" smtClean="0">
                <a:solidFill>
                  <a:srgbClr val="FFFFFF"/>
                </a:solidFill>
                <a:latin typeface="Aleo" panose="020F0502020204030203" pitchFamily="34" charset="0"/>
                <a:ea typeface="Aleo Regular" charset="0"/>
                <a:cs typeface="Aleo Regular" charset="0"/>
                <a:sym typeface="Aleo Regular" charset="0"/>
              </a:rPr>
              <a:t>Merged</a:t>
            </a:r>
            <a:endParaRPr lang="en-US" dirty="0"/>
          </a:p>
        </p:txBody>
      </p:sp>
      <p:sp>
        <p:nvSpPr>
          <p:cNvPr id="12307" name="AutoShape 18"/>
          <p:cNvSpPr>
            <a:spLocks/>
          </p:cNvSpPr>
          <p:nvPr/>
        </p:nvSpPr>
        <p:spPr bwMode="auto">
          <a:xfrm>
            <a:off x="13944600" y="5715000"/>
            <a:ext cx="2486025" cy="635000"/>
          </a:xfrm>
          <a:custGeom>
            <a:avLst/>
            <a:gdLst>
              <a:gd name="T0" fmla="*/ 1243013 w 21600"/>
              <a:gd name="T1" fmla="*/ 317500 h 21600"/>
              <a:gd name="T2" fmla="*/ 1243013 w 21600"/>
              <a:gd name="T3" fmla="*/ 317500 h 21600"/>
              <a:gd name="T4" fmla="*/ 1243013 w 21600"/>
              <a:gd name="T5" fmla="*/ 317500 h 21600"/>
              <a:gd name="T6" fmla="*/ 1243013 w 21600"/>
              <a:gd name="T7" fmla="*/ 3175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3500" b="1" dirty="0" smtClean="0">
                <a:solidFill>
                  <a:srgbClr val="FFFFFF"/>
                </a:solidFill>
                <a:latin typeface="Aleo" panose="020F0502020204030203" pitchFamily="34" charset="0"/>
                <a:ea typeface="Aleo Regular" charset="0"/>
                <a:cs typeface="Aleo Regular" charset="0"/>
                <a:sym typeface="Aleo Regular" charset="0"/>
              </a:rPr>
              <a:t>Submitting</a:t>
            </a:r>
          </a:p>
          <a:p>
            <a:pPr eaLnBrk="1"/>
            <a:r>
              <a:rPr lang="en-US" sz="3500" b="1" dirty="0" smtClean="0">
                <a:solidFill>
                  <a:srgbClr val="FFFFFF"/>
                </a:solidFill>
                <a:latin typeface="Aleo" panose="020F0502020204030203" pitchFamily="34" charset="0"/>
                <a:ea typeface="Aleo Regular" charset="0"/>
                <a:cs typeface="Aleo Regular" charset="0"/>
                <a:sym typeface="Aleo Regular" charset="0"/>
              </a:rPr>
              <a:t>&amp;</a:t>
            </a:r>
          </a:p>
          <a:p>
            <a:pPr eaLnBrk="1"/>
            <a:r>
              <a:rPr lang="en-US" sz="3500" b="1" dirty="0" smtClean="0">
                <a:solidFill>
                  <a:srgbClr val="FFFFFF"/>
                </a:solidFill>
                <a:latin typeface="Aleo" panose="020F0502020204030203" pitchFamily="34" charset="0"/>
                <a:ea typeface="Aleo Regular" charset="0"/>
                <a:cs typeface="Aleo Regular" charset="0"/>
                <a:sym typeface="Aleo Regular" charset="0"/>
              </a:rPr>
              <a:t>Reviews</a:t>
            </a:r>
            <a:endParaRPr lang="en-US" dirty="0"/>
          </a:p>
        </p:txBody>
      </p:sp>
      <p:sp>
        <p:nvSpPr>
          <p:cNvPr id="12308" name="AutoShape 19"/>
          <p:cNvSpPr>
            <a:spLocks/>
          </p:cNvSpPr>
          <p:nvPr/>
        </p:nvSpPr>
        <p:spPr bwMode="auto">
          <a:xfrm>
            <a:off x="7583488" y="5715000"/>
            <a:ext cx="3240360" cy="566936"/>
          </a:xfrm>
          <a:custGeom>
            <a:avLst/>
            <a:gdLst>
              <a:gd name="T0" fmla="*/ 937419 w 21600"/>
              <a:gd name="T1" fmla="*/ 317500 h 21600"/>
              <a:gd name="T2" fmla="*/ 937419 w 21600"/>
              <a:gd name="T3" fmla="*/ 317500 h 21600"/>
              <a:gd name="T4" fmla="*/ 937419 w 21600"/>
              <a:gd name="T5" fmla="*/ 317500 h 21600"/>
              <a:gd name="T6" fmla="*/ 937419 w 21600"/>
              <a:gd name="T7" fmla="*/ 3175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3500" b="1" dirty="0" smtClean="0">
                <a:solidFill>
                  <a:srgbClr val="FFFFFF"/>
                </a:solidFill>
                <a:latin typeface="Aleo" panose="020F0502020204030203" pitchFamily="34" charset="0"/>
                <a:ea typeface="Aleo Regular" charset="0"/>
                <a:cs typeface="Aleo Regular" charset="0"/>
                <a:sym typeface="Aleo Regular" charset="0"/>
              </a:rPr>
              <a:t>Understanding</a:t>
            </a:r>
            <a:endParaRPr lang="en-US" dirty="0"/>
          </a:p>
        </p:txBody>
      </p:sp>
      <p:sp>
        <p:nvSpPr>
          <p:cNvPr id="12309" name="AutoShape 20"/>
          <p:cNvSpPr>
            <a:spLocks/>
          </p:cNvSpPr>
          <p:nvPr/>
        </p:nvSpPr>
        <p:spPr bwMode="auto">
          <a:xfrm>
            <a:off x="2114550" y="5715000"/>
            <a:ext cx="2270125" cy="635000"/>
          </a:xfrm>
          <a:custGeom>
            <a:avLst/>
            <a:gdLst>
              <a:gd name="T0" fmla="*/ 1135063 w 21600"/>
              <a:gd name="T1" fmla="*/ 317500 h 21600"/>
              <a:gd name="T2" fmla="*/ 1135063 w 21600"/>
              <a:gd name="T3" fmla="*/ 317500 h 21600"/>
              <a:gd name="T4" fmla="*/ 1135063 w 21600"/>
              <a:gd name="T5" fmla="*/ 317500 h 21600"/>
              <a:gd name="T6" fmla="*/ 1135063 w 21600"/>
              <a:gd name="T7" fmla="*/ 3175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3500" b="1" dirty="0" smtClean="0">
                <a:solidFill>
                  <a:srgbClr val="FFFFFF"/>
                </a:solidFill>
                <a:latin typeface="Aleo" panose="020F0502020204030203" pitchFamily="34" charset="0"/>
                <a:ea typeface="Aleo Regular" charset="0"/>
                <a:cs typeface="Aleo Regular" charset="0"/>
                <a:sym typeface="Aleo Regular" charset="0"/>
              </a:rPr>
              <a:t>Code Base</a:t>
            </a:r>
            <a:endParaRPr lang="en-US" dirty="0"/>
          </a:p>
        </p:txBody>
      </p:sp>
      <p:sp>
        <p:nvSpPr>
          <p:cNvPr id="12310" name="AutoShape 21"/>
          <p:cNvSpPr>
            <a:spLocks/>
          </p:cNvSpPr>
          <p:nvPr/>
        </p:nvSpPr>
        <p:spPr bwMode="auto">
          <a:xfrm>
            <a:off x="18488025" y="8712200"/>
            <a:ext cx="5308600" cy="1778000"/>
          </a:xfrm>
          <a:custGeom>
            <a:avLst/>
            <a:gdLst>
              <a:gd name="T0" fmla="*/ 2654300 w 21600"/>
              <a:gd name="T1" fmla="*/ 889000 h 21600"/>
              <a:gd name="T2" fmla="*/ 2654300 w 21600"/>
              <a:gd name="T3" fmla="*/ 889000 h 21600"/>
              <a:gd name="T4" fmla="*/ 2654300 w 21600"/>
              <a:gd name="T5" fmla="*/ 889000 h 21600"/>
              <a:gd name="T6" fmla="*/ 2654300 w 21600"/>
              <a:gd name="T7" fmla="*/ 889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Once the review is positive, you have successfully fixed a problem and have made an impact to the project in whatever small way you could.</a:t>
            </a:r>
            <a:endParaRPr lang="en-US" dirty="0"/>
          </a:p>
        </p:txBody>
      </p:sp>
      <p:sp>
        <p:nvSpPr>
          <p:cNvPr id="12311" name="AutoShape 22"/>
          <p:cNvSpPr>
            <a:spLocks/>
          </p:cNvSpPr>
          <p:nvPr/>
        </p:nvSpPr>
        <p:spPr bwMode="auto">
          <a:xfrm>
            <a:off x="6550025" y="8712200"/>
            <a:ext cx="5308600" cy="2336800"/>
          </a:xfrm>
          <a:custGeom>
            <a:avLst/>
            <a:gdLst>
              <a:gd name="T0" fmla="*/ 2654300 w 21600"/>
              <a:gd name="T1" fmla="*/ 1168400 h 21600"/>
              <a:gd name="T2" fmla="*/ 2654300 w 21600"/>
              <a:gd name="T3" fmla="*/ 1168400 h 21600"/>
              <a:gd name="T4" fmla="*/ 2654300 w 21600"/>
              <a:gd name="T5" fmla="*/ 1168400 h 21600"/>
              <a:gd name="T6" fmla="*/ 2654300 w 21600"/>
              <a:gd name="T7" fmla="*/ 11684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The second step that</a:t>
            </a:r>
            <a:r>
              <a:rPr lang="fr-FR"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 involved is understanding the code base, picking a particular “bug” to solve and taking help from your mentor after putting in effort from your side.</a:t>
            </a:r>
            <a:endParaRPr lang="en-US" dirty="0"/>
          </a:p>
        </p:txBody>
      </p:sp>
      <p:sp>
        <p:nvSpPr>
          <p:cNvPr id="12312" name="AutoShape 23"/>
          <p:cNvSpPr>
            <a:spLocks/>
          </p:cNvSpPr>
          <p:nvPr/>
        </p:nvSpPr>
        <p:spPr bwMode="auto">
          <a:xfrm>
            <a:off x="12519025" y="8712200"/>
            <a:ext cx="5308600" cy="3454400"/>
          </a:xfrm>
          <a:custGeom>
            <a:avLst/>
            <a:gdLst>
              <a:gd name="T0" fmla="*/ 2654300 w 21600"/>
              <a:gd name="T1" fmla="*/ 1727200 h 21600"/>
              <a:gd name="T2" fmla="*/ 2654300 w 21600"/>
              <a:gd name="T3" fmla="*/ 1727200 h 21600"/>
              <a:gd name="T4" fmla="*/ 2654300 w 21600"/>
              <a:gd name="T5" fmla="*/ 1727200 h 21600"/>
              <a:gd name="T6" fmla="*/ 2654300 w 21600"/>
              <a:gd name="T7" fmla="*/ 1727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Every change you make which needs to be accepted will be reviewed by the main engineers in the company / volunteers who are committers to the projects.</a:t>
            </a:r>
            <a:endParaRPr lang="en-US" dirty="0"/>
          </a:p>
        </p:txBody>
      </p:sp>
      <p:sp>
        <p:nvSpPr>
          <p:cNvPr id="12313" name="AutoShape 24"/>
          <p:cNvSpPr>
            <a:spLocks/>
          </p:cNvSpPr>
          <p:nvPr/>
        </p:nvSpPr>
        <p:spPr bwMode="auto">
          <a:xfrm>
            <a:off x="581025" y="8712200"/>
            <a:ext cx="5308600" cy="2336800"/>
          </a:xfrm>
          <a:custGeom>
            <a:avLst/>
            <a:gdLst>
              <a:gd name="T0" fmla="*/ 2654300 w 21600"/>
              <a:gd name="T1" fmla="*/ 1168400 h 21600"/>
              <a:gd name="T2" fmla="*/ 2654300 w 21600"/>
              <a:gd name="T3" fmla="*/ 1168400 h 21600"/>
              <a:gd name="T4" fmla="*/ 2654300 w 21600"/>
              <a:gd name="T5" fmla="*/ 1168400 h 21600"/>
              <a:gd name="T6" fmla="*/ 2654300 w 21600"/>
              <a:gd name="T7" fmla="*/ 11684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The first step to contributing to any open source organization once you’ve decided on it, is to know the programming languages involved and download the code for the particular software</a:t>
            </a:r>
            <a:endParaRPr lang="en-US" dirty="0"/>
          </a:p>
        </p:txBody>
      </p:sp>
      <p:sp>
        <p:nvSpPr>
          <p:cNvPr id="12314" name="AutoShape 25"/>
          <p:cNvSpPr>
            <a:spLocks/>
          </p:cNvSpPr>
          <p:nvPr/>
        </p:nvSpPr>
        <p:spPr bwMode="auto">
          <a:xfrm>
            <a:off x="1379538" y="844550"/>
            <a:ext cx="14922500" cy="1511300"/>
          </a:xfrm>
          <a:custGeom>
            <a:avLst/>
            <a:gdLst>
              <a:gd name="T0" fmla="*/ 7461250 w 21600"/>
              <a:gd name="T1" fmla="*/ 755650 h 21600"/>
              <a:gd name="T2" fmla="*/ 7461250 w 21600"/>
              <a:gd name="T3" fmla="*/ 755650 h 21600"/>
              <a:gd name="T4" fmla="*/ 7461250 w 21600"/>
              <a:gd name="T5" fmla="*/ 755650 h 21600"/>
              <a:gd name="T6" fmla="*/ 74612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9200" b="1" dirty="0" smtClean="0">
                <a:solidFill>
                  <a:srgbClr val="4D4D4D"/>
                </a:solidFill>
                <a:latin typeface="Aleo" panose="020F0502020204030203" pitchFamily="34" charset="0"/>
                <a:ea typeface="Aleo Regular" charset="0"/>
                <a:cs typeface="Aleo Regular" charset="0"/>
                <a:sym typeface="Aleo Regular" charset="0"/>
              </a:rPr>
              <a:t>Steps to contributing</a:t>
            </a:r>
            <a:endParaRPr lang="en-US" dirty="0"/>
          </a:p>
        </p:txBody>
      </p:sp>
    </p:spTree>
  </p:cSld>
  <p:clrMapOvr>
    <a:masterClrMapping/>
  </p:clrMapOvr>
  <p:transition xmlns:p14="http://schemas.microsoft.com/office/powerpoint/2010/mai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315" name="AutoShape 2"/>
          <p:cNvSpPr>
            <a:spLocks/>
          </p:cNvSpPr>
          <p:nvPr/>
        </p:nvSpPr>
        <p:spPr bwMode="auto">
          <a:xfrm>
            <a:off x="1379538" y="844550"/>
            <a:ext cx="14922500" cy="1511300"/>
          </a:xfrm>
          <a:custGeom>
            <a:avLst/>
            <a:gdLst>
              <a:gd name="T0" fmla="*/ 7461250 w 21600"/>
              <a:gd name="T1" fmla="*/ 755650 h 21600"/>
              <a:gd name="T2" fmla="*/ 7461250 w 21600"/>
              <a:gd name="T3" fmla="*/ 755650 h 21600"/>
              <a:gd name="T4" fmla="*/ 7461250 w 21600"/>
              <a:gd name="T5" fmla="*/ 755650 h 21600"/>
              <a:gd name="T6" fmla="*/ 74612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9200" b="1" dirty="0" smtClean="0">
                <a:solidFill>
                  <a:srgbClr val="4D4D4D"/>
                </a:solidFill>
                <a:latin typeface="Aleo" panose="020F0502020204030203" pitchFamily="34" charset="0"/>
                <a:ea typeface="Aleo Regular" charset="0"/>
                <a:cs typeface="Aleo Regular" charset="0"/>
                <a:sym typeface="Aleo Regular" charset="0"/>
              </a:rPr>
              <a:t>Time investment</a:t>
            </a:r>
            <a:endParaRPr lang="en-US" dirty="0"/>
          </a:p>
        </p:txBody>
      </p:sp>
      <p:sp>
        <p:nvSpPr>
          <p:cNvPr id="13316" name="Line 3"/>
          <p:cNvSpPr>
            <a:spLocks noChangeShapeType="1"/>
          </p:cNvSpPr>
          <p:nvPr/>
        </p:nvSpPr>
        <p:spPr bwMode="auto">
          <a:xfrm flipH="1">
            <a:off x="1828800" y="9931400"/>
            <a:ext cx="7161213" cy="0"/>
          </a:xfrm>
          <a:prstGeom prst="line">
            <a:avLst/>
          </a:prstGeom>
          <a:noFill/>
          <a:ln w="101600">
            <a:solidFill>
              <a:srgbClr val="61C8B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317" name="Line 4"/>
          <p:cNvSpPr>
            <a:spLocks noChangeShapeType="1"/>
          </p:cNvSpPr>
          <p:nvPr/>
        </p:nvSpPr>
        <p:spPr bwMode="auto">
          <a:xfrm flipH="1">
            <a:off x="1828800" y="5156200"/>
            <a:ext cx="7161213" cy="0"/>
          </a:xfrm>
          <a:prstGeom prst="line">
            <a:avLst/>
          </a:prstGeom>
          <a:noFill/>
          <a:ln w="101600">
            <a:solidFill>
              <a:srgbClr val="61C8B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6629" name="AutoShape 5"/>
          <p:cNvSpPr>
            <a:spLocks/>
          </p:cNvSpPr>
          <p:nvPr/>
        </p:nvSpPr>
        <p:spPr bwMode="auto">
          <a:xfrm rot="16199985">
            <a:off x="7631906" y="2653507"/>
            <a:ext cx="8193087" cy="9461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61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3319" name="Line 6"/>
          <p:cNvSpPr>
            <a:spLocks noChangeShapeType="1"/>
          </p:cNvSpPr>
          <p:nvPr/>
        </p:nvSpPr>
        <p:spPr bwMode="auto">
          <a:xfrm flipH="1">
            <a:off x="14833600" y="9929813"/>
            <a:ext cx="7288213" cy="0"/>
          </a:xfrm>
          <a:prstGeom prst="line">
            <a:avLst/>
          </a:prstGeom>
          <a:noFill/>
          <a:ln w="101600">
            <a:solidFill>
              <a:srgbClr val="61C8B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320" name="Line 7"/>
          <p:cNvSpPr>
            <a:spLocks noChangeShapeType="1"/>
          </p:cNvSpPr>
          <p:nvPr/>
        </p:nvSpPr>
        <p:spPr bwMode="auto">
          <a:xfrm flipH="1">
            <a:off x="14960600" y="5207000"/>
            <a:ext cx="7161213" cy="0"/>
          </a:xfrm>
          <a:prstGeom prst="line">
            <a:avLst/>
          </a:prstGeom>
          <a:noFill/>
          <a:ln w="101600">
            <a:solidFill>
              <a:srgbClr val="61C8B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321" name="AutoShape 8"/>
          <p:cNvSpPr>
            <a:spLocks/>
          </p:cNvSpPr>
          <p:nvPr/>
        </p:nvSpPr>
        <p:spPr bwMode="auto">
          <a:xfrm>
            <a:off x="670720" y="4298950"/>
            <a:ext cx="7056784" cy="774700"/>
          </a:xfrm>
          <a:custGeom>
            <a:avLst/>
            <a:gdLst>
              <a:gd name="T0" fmla="*/ 2438400 w 21600"/>
              <a:gd name="T1" fmla="*/ 387350 h 21600"/>
              <a:gd name="T2" fmla="*/ 2438400 w 21600"/>
              <a:gd name="T3" fmla="*/ 387350 h 21600"/>
              <a:gd name="T4" fmla="*/ 2438400 w 21600"/>
              <a:gd name="T5" fmla="*/ 387350 h 21600"/>
              <a:gd name="T6" fmla="*/ 2438400 w 21600"/>
              <a:gd name="T7" fmla="*/ 3873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r" eaLnBrk="1"/>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Learning Curve     </a:t>
            </a:r>
            <a:r>
              <a:rPr lang="en-US" sz="4400" b="1" dirty="0">
                <a:solidFill>
                  <a:srgbClr val="4D4D4D"/>
                </a:solidFill>
                <a:latin typeface="Aleo" panose="020F0502020204030203" pitchFamily="34" charset="0"/>
                <a:ea typeface="Aleo Regular" charset="0"/>
                <a:cs typeface="Aleo Regular" charset="0"/>
                <a:sym typeface="Aleo Regular" charset="0"/>
              </a:rPr>
              <a:t>6</a:t>
            </a:r>
            <a:r>
              <a:rPr lang="en-US" sz="4400" b="1" dirty="0" smtClean="0">
                <a:solidFill>
                  <a:srgbClr val="4D4D4D"/>
                </a:solidFill>
                <a:latin typeface="Aleo" panose="020F0502020204030203" pitchFamily="34" charset="0"/>
                <a:ea typeface="Aleo Regular" charset="0"/>
                <a:cs typeface="Aleo Regular" charset="0"/>
                <a:sym typeface="Aleo Regular" charset="0"/>
              </a:rPr>
              <a:t>0</a:t>
            </a:r>
            <a:r>
              <a:rPr lang="en-US" sz="4400" b="1" dirty="0">
                <a:solidFill>
                  <a:srgbClr val="4D4D4D"/>
                </a:solidFill>
                <a:latin typeface="Aleo" panose="020F0502020204030203" pitchFamily="34" charset="0"/>
                <a:ea typeface="Aleo Regular" charset="0"/>
                <a:cs typeface="Aleo Regular" charset="0"/>
                <a:sym typeface="Aleo Regular" charset="0"/>
              </a:rPr>
              <a:t>% </a:t>
            </a:r>
            <a:endParaRPr lang="en-US" dirty="0"/>
          </a:p>
        </p:txBody>
      </p:sp>
      <p:sp>
        <p:nvSpPr>
          <p:cNvPr id="13322" name="AutoShape 9"/>
          <p:cNvSpPr>
            <a:spLocks/>
          </p:cNvSpPr>
          <p:nvPr/>
        </p:nvSpPr>
        <p:spPr bwMode="auto">
          <a:xfrm>
            <a:off x="0" y="9090248"/>
            <a:ext cx="7871520" cy="1427882"/>
          </a:xfrm>
          <a:custGeom>
            <a:avLst/>
            <a:gdLst>
              <a:gd name="T0" fmla="*/ 2279650 w 21600"/>
              <a:gd name="T1" fmla="*/ 387350 h 21600"/>
              <a:gd name="T2" fmla="*/ 2279650 w 21600"/>
              <a:gd name="T3" fmla="*/ 387350 h 21600"/>
              <a:gd name="T4" fmla="*/ 2279650 w 21600"/>
              <a:gd name="T5" fmla="*/ 387350 h 21600"/>
              <a:gd name="T6" fmla="*/ 2279650 w 21600"/>
              <a:gd name="T7" fmla="*/ 3873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r" eaLnBrk="1"/>
            <a:r>
              <a:rPr lang="en-US" sz="40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Effort and gaining experience</a:t>
            </a:r>
          </a:p>
          <a:p>
            <a:pPr algn="r" eaLnBrk="1"/>
            <a:r>
              <a:rPr lang="en-US" sz="32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p>
          <a:p>
            <a:pPr algn="r" eaLnBrk="1"/>
            <a:r>
              <a:rPr lang="en-US" sz="4000" b="1" dirty="0" smtClean="0">
                <a:solidFill>
                  <a:srgbClr val="4D4D4D"/>
                </a:solidFill>
                <a:latin typeface="Aleo" panose="020F0502020204030203" pitchFamily="34" charset="0"/>
                <a:ea typeface="Aleo Regular" charset="0"/>
                <a:cs typeface="Aleo Regular" charset="0"/>
                <a:sym typeface="Aleo Regular" charset="0"/>
              </a:rPr>
              <a:t>10%</a:t>
            </a:r>
            <a:endParaRPr lang="en-US" sz="5400" dirty="0"/>
          </a:p>
        </p:txBody>
      </p:sp>
      <p:sp>
        <p:nvSpPr>
          <p:cNvPr id="13323" name="AutoShape 10"/>
          <p:cNvSpPr>
            <a:spLocks/>
          </p:cNvSpPr>
          <p:nvPr/>
        </p:nvSpPr>
        <p:spPr bwMode="auto">
          <a:xfrm>
            <a:off x="15798800" y="4210050"/>
            <a:ext cx="7626448" cy="774700"/>
          </a:xfrm>
          <a:custGeom>
            <a:avLst/>
            <a:gdLst>
              <a:gd name="T0" fmla="*/ 3162300 w 21600"/>
              <a:gd name="T1" fmla="*/ 387350 h 21600"/>
              <a:gd name="T2" fmla="*/ 3162300 w 21600"/>
              <a:gd name="T3" fmla="*/ 387350 h 21600"/>
              <a:gd name="T4" fmla="*/ 3162300 w 21600"/>
              <a:gd name="T5" fmla="*/ 387350 h 21600"/>
              <a:gd name="T6" fmla="*/ 3162300 w 21600"/>
              <a:gd name="T7" fmla="*/ 3873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4400" b="1" dirty="0" smtClean="0">
                <a:solidFill>
                  <a:srgbClr val="4D4D4D"/>
                </a:solidFill>
                <a:latin typeface="Aleo" panose="020F0502020204030203" pitchFamily="34" charset="0"/>
                <a:ea typeface="Aleo Regular" charset="0"/>
                <a:cs typeface="Aleo Regular" charset="0"/>
                <a:sym typeface="Aleo Regular" charset="0"/>
              </a:rPr>
              <a:t>20%</a:t>
            </a:r>
            <a:r>
              <a:rPr lang="en-US" sz="4400" b="1"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Finding problems to fix</a:t>
            </a:r>
            <a:endParaRPr lang="en-US" dirty="0"/>
          </a:p>
        </p:txBody>
      </p:sp>
      <p:sp>
        <p:nvSpPr>
          <p:cNvPr id="13324" name="AutoShape 11"/>
          <p:cNvSpPr>
            <a:spLocks/>
          </p:cNvSpPr>
          <p:nvPr/>
        </p:nvSpPr>
        <p:spPr bwMode="auto">
          <a:xfrm>
            <a:off x="15798800" y="9023350"/>
            <a:ext cx="8274520" cy="2083122"/>
          </a:xfrm>
          <a:custGeom>
            <a:avLst/>
            <a:gdLst>
              <a:gd name="T0" fmla="*/ 3162300 w 21600"/>
              <a:gd name="T1" fmla="*/ 387350 h 21600"/>
              <a:gd name="T2" fmla="*/ 3162300 w 21600"/>
              <a:gd name="T3" fmla="*/ 387350 h 21600"/>
              <a:gd name="T4" fmla="*/ 3162300 w 21600"/>
              <a:gd name="T5" fmla="*/ 387350 h 21600"/>
              <a:gd name="T6" fmla="*/ 3162300 w 21600"/>
              <a:gd name="T7" fmla="*/ 3873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4400" b="1" dirty="0">
                <a:solidFill>
                  <a:srgbClr val="4D4D4D"/>
                </a:solidFill>
                <a:latin typeface="Aleo" panose="020F0502020204030203" pitchFamily="34" charset="0"/>
                <a:ea typeface="Aleo Regular" charset="0"/>
                <a:cs typeface="Aleo Regular" charset="0"/>
                <a:sym typeface="Aleo Regular" charset="0"/>
              </a:rPr>
              <a:t>10%</a:t>
            </a:r>
            <a:r>
              <a:rPr lang="en-US" sz="4400" b="1"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endParaRPr lang="en-US" sz="4400" b="1"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endParaRPr>
          </a:p>
          <a:p>
            <a:pPr algn="l" eaLnBrk="1"/>
            <a:endParaRPr lang="en-US" sz="4400" b="1"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endParaRPr>
          </a:p>
          <a:p>
            <a:pPr algn="l" eaLnBrk="1"/>
            <a:r>
              <a:rPr lang="en-US" sz="4400" b="1"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Interacting and talking to developers</a:t>
            </a:r>
            <a:endParaRPr lang="en-US" dirty="0"/>
          </a:p>
        </p:txBody>
      </p:sp>
      <p:sp>
        <p:nvSpPr>
          <p:cNvPr id="13325" name="AutoShape 12"/>
          <p:cNvSpPr>
            <a:spLocks/>
          </p:cNvSpPr>
          <p:nvPr/>
        </p:nvSpPr>
        <p:spPr bwMode="auto">
          <a:xfrm>
            <a:off x="10347325" y="4860925"/>
            <a:ext cx="5786438" cy="6621463"/>
          </a:xfrm>
          <a:custGeom>
            <a:avLst/>
            <a:gdLst>
              <a:gd name="T0" fmla="*/ 2893219 w 21600"/>
              <a:gd name="T1" fmla="*/ 3310731 h 21600"/>
              <a:gd name="T2" fmla="*/ 2893219 w 21600"/>
              <a:gd name="T3" fmla="*/ 3310731 h 21600"/>
              <a:gd name="T4" fmla="*/ 2893219 w 21600"/>
              <a:gd name="T5" fmla="*/ 3310731 h 21600"/>
              <a:gd name="T6" fmla="*/ 2893219 w 21600"/>
              <a:gd name="T7" fmla="*/ 331073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10039"/>
                </a:moveTo>
                <a:lnTo>
                  <a:pt x="13984" y="21600"/>
                </a:lnTo>
                <a:lnTo>
                  <a:pt x="3742" y="21600"/>
                </a:lnTo>
                <a:lnTo>
                  <a:pt x="0" y="17010"/>
                </a:lnTo>
                <a:lnTo>
                  <a:pt x="11883" y="0"/>
                </a:lnTo>
                <a:lnTo>
                  <a:pt x="21600" y="10039"/>
                </a:lnTo>
                <a:close/>
              </a:path>
            </a:pathLst>
          </a:custGeom>
          <a:solidFill>
            <a:srgbClr val="44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6637" name="AutoShape 13"/>
          <p:cNvSpPr>
            <a:spLocks/>
          </p:cNvSpPr>
          <p:nvPr/>
        </p:nvSpPr>
        <p:spPr bwMode="auto">
          <a:xfrm rot="16199985">
            <a:off x="8909844" y="4166394"/>
            <a:ext cx="5635625" cy="6507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6DD3C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3327" name="AutoShape 14"/>
          <p:cNvSpPr>
            <a:spLocks/>
          </p:cNvSpPr>
          <p:nvPr/>
        </p:nvSpPr>
        <p:spPr bwMode="auto">
          <a:xfrm>
            <a:off x="9696450" y="6794500"/>
            <a:ext cx="4073525" cy="1193800"/>
          </a:xfrm>
          <a:custGeom>
            <a:avLst/>
            <a:gdLst>
              <a:gd name="T0" fmla="*/ 2036763 w 21600"/>
              <a:gd name="T1" fmla="*/ 596900 h 21600"/>
              <a:gd name="T2" fmla="*/ 2036763 w 21600"/>
              <a:gd name="T3" fmla="*/ 596900 h 21600"/>
              <a:gd name="T4" fmla="*/ 2036763 w 21600"/>
              <a:gd name="T5" fmla="*/ 596900 h 21600"/>
              <a:gd name="T6" fmla="*/ 2036763 w 21600"/>
              <a:gd name="T7" fmla="*/ 5969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7200" b="1" dirty="0" smtClean="0">
                <a:solidFill>
                  <a:srgbClr val="FFFFFF"/>
                </a:solidFill>
                <a:latin typeface="Aleo" panose="020F0502020204030203" pitchFamily="34" charset="0"/>
                <a:ea typeface="Aleo Regular" charset="0"/>
                <a:cs typeface="Aleo Regular" charset="0"/>
                <a:sym typeface="Aleo Regular" charset="0"/>
              </a:rPr>
              <a:t>Pretty High</a:t>
            </a:r>
            <a:endParaRPr lang="en-US" dirty="0"/>
          </a:p>
        </p:txBody>
      </p:sp>
    </p:spTree>
  </p:cSld>
  <p:clrMapOvr>
    <a:masterClrMapping/>
  </p:clrMapOvr>
  <p:transition xmlns:p14="http://schemas.microsoft.com/office/powerpoint/2010/mai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AutoShape 17"/>
          <p:cNvSpPr>
            <a:spLocks/>
          </p:cNvSpPr>
          <p:nvPr/>
        </p:nvSpPr>
        <p:spPr bwMode="auto">
          <a:xfrm>
            <a:off x="886744" y="4193704"/>
            <a:ext cx="7632848" cy="88131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37" name="AutoShape 19"/>
          <p:cNvSpPr>
            <a:spLocks/>
          </p:cNvSpPr>
          <p:nvPr/>
        </p:nvSpPr>
        <p:spPr bwMode="auto">
          <a:xfrm>
            <a:off x="1318792" y="4682166"/>
            <a:ext cx="6696744" cy="77204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4338"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4339" name="AutoShape 2"/>
          <p:cNvSpPr>
            <a:spLocks/>
          </p:cNvSpPr>
          <p:nvPr/>
        </p:nvSpPr>
        <p:spPr bwMode="auto">
          <a:xfrm>
            <a:off x="1379538" y="844550"/>
            <a:ext cx="11798300" cy="1511300"/>
          </a:xfrm>
          <a:custGeom>
            <a:avLst/>
            <a:gdLst>
              <a:gd name="T0" fmla="*/ 5899150 w 21600"/>
              <a:gd name="T1" fmla="*/ 755650 h 21600"/>
              <a:gd name="T2" fmla="*/ 5899150 w 21600"/>
              <a:gd name="T3" fmla="*/ 755650 h 21600"/>
              <a:gd name="T4" fmla="*/ 5899150 w 21600"/>
              <a:gd name="T5" fmla="*/ 755650 h 21600"/>
              <a:gd name="T6" fmla="*/ 58991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16600" b="1" dirty="0" smtClean="0">
                <a:solidFill>
                  <a:srgbClr val="4D4D4D"/>
                </a:solidFill>
                <a:latin typeface="Aleo" panose="020F0502020204030203" pitchFamily="34" charset="0"/>
                <a:ea typeface="Aleo Regular" charset="0"/>
                <a:cs typeface="Aleo Regular" charset="0"/>
                <a:sym typeface="Aleo Regular" charset="0"/>
              </a:rPr>
              <a:t>Thank You !</a:t>
            </a:r>
            <a:endParaRPr lang="en-US" sz="8000" dirty="0"/>
          </a:p>
        </p:txBody>
      </p:sp>
      <p:sp>
        <p:nvSpPr>
          <p:cNvPr id="27656" name="AutoShape 8"/>
          <p:cNvSpPr>
            <a:spLocks/>
          </p:cNvSpPr>
          <p:nvPr/>
        </p:nvSpPr>
        <p:spPr bwMode="auto">
          <a:xfrm>
            <a:off x="13530263" y="7948613"/>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4346" name="AutoShape 9"/>
          <p:cNvSpPr>
            <a:spLocks/>
          </p:cNvSpPr>
          <p:nvPr/>
        </p:nvSpPr>
        <p:spPr bwMode="auto">
          <a:xfrm>
            <a:off x="13881100" y="8575675"/>
            <a:ext cx="1035050" cy="919163"/>
          </a:xfrm>
          <a:custGeom>
            <a:avLst/>
            <a:gdLst>
              <a:gd name="T0" fmla="*/ 517525 w 21600"/>
              <a:gd name="T1" fmla="*/ 459582 h 21600"/>
              <a:gd name="T2" fmla="*/ 517525 w 21600"/>
              <a:gd name="T3" fmla="*/ 459582 h 21600"/>
              <a:gd name="T4" fmla="*/ 517525 w 21600"/>
              <a:gd name="T5" fmla="*/ 459582 h 21600"/>
              <a:gd name="T6" fmla="*/ 517525 w 21600"/>
              <a:gd name="T7" fmla="*/ 4595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7658" name="AutoShape 10"/>
          <p:cNvSpPr>
            <a:spLocks/>
          </p:cNvSpPr>
          <p:nvPr/>
        </p:nvSpPr>
        <p:spPr bwMode="auto">
          <a:xfrm>
            <a:off x="13728700" y="8177213"/>
            <a:ext cx="996950" cy="11509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7659" name="AutoShape 11"/>
          <p:cNvSpPr>
            <a:spLocks/>
          </p:cNvSpPr>
          <p:nvPr/>
        </p:nvSpPr>
        <p:spPr bwMode="auto">
          <a:xfrm>
            <a:off x="14279563" y="6477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4349" name="AutoShape 12"/>
          <p:cNvSpPr>
            <a:spLocks/>
          </p:cNvSpPr>
          <p:nvPr/>
        </p:nvSpPr>
        <p:spPr bwMode="auto">
          <a:xfrm>
            <a:off x="14630400" y="7102475"/>
            <a:ext cx="1035050" cy="919163"/>
          </a:xfrm>
          <a:custGeom>
            <a:avLst/>
            <a:gdLst>
              <a:gd name="T0" fmla="*/ 517525 w 21600"/>
              <a:gd name="T1" fmla="*/ 459582 h 21600"/>
              <a:gd name="T2" fmla="*/ 517525 w 21600"/>
              <a:gd name="T3" fmla="*/ 459582 h 21600"/>
              <a:gd name="T4" fmla="*/ 517525 w 21600"/>
              <a:gd name="T5" fmla="*/ 459582 h 21600"/>
              <a:gd name="T6" fmla="*/ 517525 w 21600"/>
              <a:gd name="T7" fmla="*/ 4595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7661" name="AutoShape 13"/>
          <p:cNvSpPr>
            <a:spLocks/>
          </p:cNvSpPr>
          <p:nvPr/>
        </p:nvSpPr>
        <p:spPr bwMode="auto">
          <a:xfrm>
            <a:off x="14478000" y="6705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4358" name="AutoShape 21"/>
          <p:cNvSpPr>
            <a:spLocks/>
          </p:cNvSpPr>
          <p:nvPr/>
        </p:nvSpPr>
        <p:spPr bwMode="auto">
          <a:xfrm>
            <a:off x="16992600" y="5511800"/>
            <a:ext cx="4103688" cy="660400"/>
          </a:xfrm>
          <a:custGeom>
            <a:avLst/>
            <a:gdLst>
              <a:gd name="T0" fmla="*/ 2051844 w 21600"/>
              <a:gd name="T1" fmla="*/ 330200 h 21600"/>
              <a:gd name="T2" fmla="*/ 2051844 w 21600"/>
              <a:gd name="T3" fmla="*/ 330200 h 21600"/>
              <a:gd name="T4" fmla="*/ 2051844 w 21600"/>
              <a:gd name="T5" fmla="*/ 330200 h 21600"/>
              <a:gd name="T6" fmla="*/ 2051844 w 21600"/>
              <a:gd name="T7" fmla="*/ 330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endParaRPr lang="en-US" dirty="0"/>
          </a:p>
        </p:txBody>
      </p:sp>
      <p:sp>
        <p:nvSpPr>
          <p:cNvPr id="14359" name="AutoShape 22"/>
          <p:cNvSpPr>
            <a:spLocks/>
          </p:cNvSpPr>
          <p:nvPr/>
        </p:nvSpPr>
        <p:spPr bwMode="auto">
          <a:xfrm>
            <a:off x="16129000" y="6959600"/>
            <a:ext cx="6072112" cy="660400"/>
          </a:xfrm>
          <a:custGeom>
            <a:avLst/>
            <a:gdLst>
              <a:gd name="T0" fmla="*/ 2043907 w 21600"/>
              <a:gd name="T1" fmla="*/ 330200 h 21600"/>
              <a:gd name="T2" fmla="*/ 2043907 w 21600"/>
              <a:gd name="T3" fmla="*/ 330200 h 21600"/>
              <a:gd name="T4" fmla="*/ 2043907 w 21600"/>
              <a:gd name="T5" fmla="*/ 330200 h 21600"/>
              <a:gd name="T6" fmla="*/ 2043907 w 21600"/>
              <a:gd name="T7" fmla="*/ 330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err="1">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twitter.com</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/sudheesh001</a:t>
            </a:r>
            <a:endParaRPr lang="en-US" dirty="0"/>
          </a:p>
        </p:txBody>
      </p:sp>
      <p:sp>
        <p:nvSpPr>
          <p:cNvPr id="27678" name="AutoShape 30"/>
          <p:cNvSpPr>
            <a:spLocks/>
          </p:cNvSpPr>
          <p:nvPr/>
        </p:nvSpPr>
        <p:spPr bwMode="auto">
          <a:xfrm>
            <a:off x="14630400" y="7010400"/>
            <a:ext cx="660400" cy="533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556"/>
                </a:moveTo>
                <a:cubicBezTo>
                  <a:pt x="20805" y="2990"/>
                  <a:pt x="19951" y="3283"/>
                  <a:pt x="19054" y="3414"/>
                </a:cubicBezTo>
                <a:cubicBezTo>
                  <a:pt x="19969" y="2740"/>
                  <a:pt x="20671" y="1672"/>
                  <a:pt x="21003" y="398"/>
                </a:cubicBezTo>
                <a:cubicBezTo>
                  <a:pt x="20146" y="1023"/>
                  <a:pt x="19198" y="1477"/>
                  <a:pt x="18188" y="1721"/>
                </a:cubicBezTo>
                <a:cubicBezTo>
                  <a:pt x="17380" y="661"/>
                  <a:pt x="16228" y="0"/>
                  <a:pt x="14954" y="0"/>
                </a:cubicBezTo>
                <a:cubicBezTo>
                  <a:pt x="12094" y="0"/>
                  <a:pt x="9991" y="3284"/>
                  <a:pt x="10637" y="6695"/>
                </a:cubicBezTo>
                <a:cubicBezTo>
                  <a:pt x="6955" y="6468"/>
                  <a:pt x="3689" y="4296"/>
                  <a:pt x="1503" y="998"/>
                </a:cubicBezTo>
                <a:cubicBezTo>
                  <a:pt x="342" y="3448"/>
                  <a:pt x="901" y="6655"/>
                  <a:pt x="2875" y="8278"/>
                </a:cubicBezTo>
                <a:cubicBezTo>
                  <a:pt x="2148" y="8249"/>
                  <a:pt x="1465" y="8004"/>
                  <a:pt x="868" y="7596"/>
                </a:cubicBezTo>
                <a:cubicBezTo>
                  <a:pt x="820" y="10122"/>
                  <a:pt x="2291" y="12485"/>
                  <a:pt x="4421" y="13012"/>
                </a:cubicBezTo>
                <a:cubicBezTo>
                  <a:pt x="3798" y="13220"/>
                  <a:pt x="3115" y="13268"/>
                  <a:pt x="2421" y="13105"/>
                </a:cubicBezTo>
                <a:cubicBezTo>
                  <a:pt x="2984" y="15271"/>
                  <a:pt x="4621" y="16846"/>
                  <a:pt x="6560" y="16892"/>
                </a:cubicBezTo>
                <a:cubicBezTo>
                  <a:pt x="4697" y="18688"/>
                  <a:pt x="2351" y="19490"/>
                  <a:pt x="0" y="19149"/>
                </a:cubicBezTo>
                <a:cubicBezTo>
                  <a:pt x="1961" y="20697"/>
                  <a:pt x="4290" y="21599"/>
                  <a:pt x="6793" y="21599"/>
                </a:cubicBezTo>
                <a:cubicBezTo>
                  <a:pt x="15020" y="21599"/>
                  <a:pt x="19669" y="13049"/>
                  <a:pt x="19389" y="5379"/>
                </a:cubicBezTo>
                <a:cubicBezTo>
                  <a:pt x="20254" y="4610"/>
                  <a:pt x="21005" y="3650"/>
                  <a:pt x="21599" y="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27679" name="AutoShape 31"/>
          <p:cNvSpPr>
            <a:spLocks/>
          </p:cNvSpPr>
          <p:nvPr/>
        </p:nvSpPr>
        <p:spPr bwMode="auto">
          <a:xfrm>
            <a:off x="14065250" y="8394700"/>
            <a:ext cx="342900" cy="723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599"/>
                </a:lnTo>
                <a:lnTo>
                  <a:pt x="14324" y="21599"/>
                </a:lnTo>
                <a:lnTo>
                  <a:pt x="14324" y="10707"/>
                </a:lnTo>
                <a:lnTo>
                  <a:pt x="20899" y="10707"/>
                </a:lnTo>
                <a:lnTo>
                  <a:pt x="21600" y="7061"/>
                </a:lnTo>
                <a:lnTo>
                  <a:pt x="14324" y="7061"/>
                </a:lnTo>
                <a:cubicBezTo>
                  <a:pt x="14324" y="7061"/>
                  <a:pt x="14324" y="5699"/>
                  <a:pt x="14324" y="4984"/>
                </a:cubicBezTo>
                <a:cubicBezTo>
                  <a:pt x="14324" y="4124"/>
                  <a:pt x="14700" y="3784"/>
                  <a:pt x="16501" y="3784"/>
                </a:cubicBezTo>
                <a:cubicBezTo>
                  <a:pt x="17950" y="3784"/>
                  <a:pt x="21600" y="3784"/>
                  <a:pt x="21600" y="3784"/>
                </a:cubicBezTo>
                <a:lnTo>
                  <a:pt x="21600" y="0"/>
                </a:lnTo>
                <a:cubicBezTo>
                  <a:pt x="21600"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14370" name="AutoShape 33"/>
          <p:cNvSpPr>
            <a:spLocks/>
          </p:cNvSpPr>
          <p:nvPr/>
        </p:nvSpPr>
        <p:spPr bwMode="auto">
          <a:xfrm>
            <a:off x="15417800" y="8458200"/>
            <a:ext cx="7863432" cy="660400"/>
          </a:xfrm>
          <a:custGeom>
            <a:avLst/>
            <a:gdLst>
              <a:gd name="T0" fmla="*/ 2273300 w 21600"/>
              <a:gd name="T1" fmla="*/ 330200 h 21600"/>
              <a:gd name="T2" fmla="*/ 2273300 w 21600"/>
              <a:gd name="T3" fmla="*/ 330200 h 21600"/>
              <a:gd name="T4" fmla="*/ 2273300 w 21600"/>
              <a:gd name="T5" fmla="*/ 330200 h 21600"/>
              <a:gd name="T6" fmla="*/ 2273300 w 21600"/>
              <a:gd name="T7" fmla="*/ 330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facebook.com</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/sudheesh001</a:t>
            </a:r>
            <a:endParaRPr lang="en-US" dirty="0"/>
          </a:p>
        </p:txBody>
      </p:sp>
      <p:sp>
        <p:nvSpPr>
          <p:cNvPr id="35" name="AutoShape 24"/>
          <p:cNvSpPr>
            <a:spLocks/>
          </p:cNvSpPr>
          <p:nvPr/>
        </p:nvSpPr>
        <p:spPr bwMode="auto">
          <a:xfrm>
            <a:off x="1894856" y="5643693"/>
            <a:ext cx="5544616" cy="58228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522" y="5290"/>
                </a:moveTo>
                <a:cubicBezTo>
                  <a:pt x="9558" y="5275"/>
                  <a:pt x="9591" y="5253"/>
                  <a:pt x="9629" y="5243"/>
                </a:cubicBezTo>
                <a:cubicBezTo>
                  <a:pt x="9629" y="5243"/>
                  <a:pt x="9630" y="5242"/>
                  <a:pt x="9630" y="5242"/>
                </a:cubicBezTo>
                <a:cubicBezTo>
                  <a:pt x="9683" y="5229"/>
                  <a:pt x="9728" y="5242"/>
                  <a:pt x="9744" y="5223"/>
                </a:cubicBezTo>
                <a:cubicBezTo>
                  <a:pt x="9759" y="5203"/>
                  <a:pt x="9786" y="5167"/>
                  <a:pt x="9799" y="5139"/>
                </a:cubicBezTo>
                <a:cubicBezTo>
                  <a:pt x="9804" y="5124"/>
                  <a:pt x="9789" y="5104"/>
                  <a:pt x="9808" y="5094"/>
                </a:cubicBezTo>
                <a:cubicBezTo>
                  <a:pt x="9829" y="5082"/>
                  <a:pt x="9811" y="5060"/>
                  <a:pt x="9816" y="5044"/>
                </a:cubicBezTo>
                <a:cubicBezTo>
                  <a:pt x="9831" y="5001"/>
                  <a:pt x="9840" y="5000"/>
                  <a:pt x="9858" y="4997"/>
                </a:cubicBezTo>
                <a:cubicBezTo>
                  <a:pt x="9874" y="4995"/>
                  <a:pt x="9890" y="4993"/>
                  <a:pt x="9896" y="4984"/>
                </a:cubicBezTo>
                <a:cubicBezTo>
                  <a:pt x="9923" y="4944"/>
                  <a:pt x="9827" y="4829"/>
                  <a:pt x="9767" y="4844"/>
                </a:cubicBezTo>
                <a:cubicBezTo>
                  <a:pt x="9705" y="4860"/>
                  <a:pt x="9654" y="4951"/>
                  <a:pt x="9633" y="4950"/>
                </a:cubicBezTo>
                <a:cubicBezTo>
                  <a:pt x="9607" y="4948"/>
                  <a:pt x="9595" y="4948"/>
                  <a:pt x="9577" y="4961"/>
                </a:cubicBezTo>
                <a:cubicBezTo>
                  <a:pt x="9563" y="4972"/>
                  <a:pt x="9562" y="4990"/>
                  <a:pt x="9551" y="5002"/>
                </a:cubicBezTo>
                <a:cubicBezTo>
                  <a:pt x="9540" y="5017"/>
                  <a:pt x="9524" y="5029"/>
                  <a:pt x="9512" y="5044"/>
                </a:cubicBezTo>
                <a:cubicBezTo>
                  <a:pt x="9502" y="5057"/>
                  <a:pt x="9498" y="5068"/>
                  <a:pt x="9512" y="5081"/>
                </a:cubicBezTo>
                <a:cubicBezTo>
                  <a:pt x="9523" y="5090"/>
                  <a:pt x="9529" y="5095"/>
                  <a:pt x="9498" y="5135"/>
                </a:cubicBezTo>
                <a:cubicBezTo>
                  <a:pt x="9472" y="5168"/>
                  <a:pt x="9430" y="5186"/>
                  <a:pt x="9412" y="5227"/>
                </a:cubicBezTo>
                <a:cubicBezTo>
                  <a:pt x="9405" y="5241"/>
                  <a:pt x="9406" y="5270"/>
                  <a:pt x="9409" y="5282"/>
                </a:cubicBezTo>
                <a:cubicBezTo>
                  <a:pt x="9417" y="5324"/>
                  <a:pt x="9482" y="5308"/>
                  <a:pt x="9522" y="5290"/>
                </a:cubicBezTo>
                <a:close/>
                <a:moveTo>
                  <a:pt x="19444" y="10799"/>
                </a:moveTo>
                <a:cubicBezTo>
                  <a:pt x="19444" y="9905"/>
                  <a:pt x="19291" y="9000"/>
                  <a:pt x="19134" y="8522"/>
                </a:cubicBezTo>
                <a:cubicBezTo>
                  <a:pt x="19085" y="8372"/>
                  <a:pt x="18971" y="8252"/>
                  <a:pt x="18824" y="8195"/>
                </a:cubicBezTo>
                <a:cubicBezTo>
                  <a:pt x="18677" y="8138"/>
                  <a:pt x="18512" y="8150"/>
                  <a:pt x="18375" y="8228"/>
                </a:cubicBezTo>
                <a:cubicBezTo>
                  <a:pt x="18029" y="8423"/>
                  <a:pt x="18040" y="8449"/>
                  <a:pt x="17919" y="8442"/>
                </a:cubicBezTo>
                <a:cubicBezTo>
                  <a:pt x="17863" y="8440"/>
                  <a:pt x="17615" y="8604"/>
                  <a:pt x="17526" y="8415"/>
                </a:cubicBezTo>
                <a:cubicBezTo>
                  <a:pt x="17510" y="8380"/>
                  <a:pt x="17422" y="8219"/>
                  <a:pt x="17301" y="8440"/>
                </a:cubicBezTo>
                <a:cubicBezTo>
                  <a:pt x="17269" y="8500"/>
                  <a:pt x="17089" y="8455"/>
                  <a:pt x="17030" y="8422"/>
                </a:cubicBezTo>
                <a:cubicBezTo>
                  <a:pt x="16856" y="8325"/>
                  <a:pt x="16641" y="8098"/>
                  <a:pt x="16588" y="8040"/>
                </a:cubicBezTo>
                <a:lnTo>
                  <a:pt x="16588" y="8041"/>
                </a:lnTo>
                <a:cubicBezTo>
                  <a:pt x="16528" y="7971"/>
                  <a:pt x="16356" y="8066"/>
                  <a:pt x="16483" y="8254"/>
                </a:cubicBezTo>
                <a:cubicBezTo>
                  <a:pt x="16907" y="8886"/>
                  <a:pt x="16981" y="8892"/>
                  <a:pt x="17101" y="8955"/>
                </a:cubicBezTo>
                <a:cubicBezTo>
                  <a:pt x="17101" y="8955"/>
                  <a:pt x="17101" y="8955"/>
                  <a:pt x="17101" y="8955"/>
                </a:cubicBezTo>
                <a:cubicBezTo>
                  <a:pt x="17158" y="8912"/>
                  <a:pt x="17150" y="8899"/>
                  <a:pt x="17223" y="8888"/>
                </a:cubicBezTo>
                <a:cubicBezTo>
                  <a:pt x="17269" y="8882"/>
                  <a:pt x="17309" y="8854"/>
                  <a:pt x="17329" y="8812"/>
                </a:cubicBezTo>
                <a:cubicBezTo>
                  <a:pt x="17329" y="8812"/>
                  <a:pt x="17329" y="8811"/>
                  <a:pt x="17329" y="8811"/>
                </a:cubicBezTo>
                <a:cubicBezTo>
                  <a:pt x="17353" y="8763"/>
                  <a:pt x="17397" y="8729"/>
                  <a:pt x="17448" y="8718"/>
                </a:cubicBezTo>
                <a:cubicBezTo>
                  <a:pt x="17501" y="8708"/>
                  <a:pt x="17555" y="8721"/>
                  <a:pt x="17595" y="8756"/>
                </a:cubicBezTo>
                <a:cubicBezTo>
                  <a:pt x="17595" y="8757"/>
                  <a:pt x="17596" y="8757"/>
                  <a:pt x="17596" y="8757"/>
                </a:cubicBezTo>
                <a:cubicBezTo>
                  <a:pt x="17669" y="8821"/>
                  <a:pt x="17764" y="8762"/>
                  <a:pt x="17842" y="8799"/>
                </a:cubicBezTo>
                <a:cubicBezTo>
                  <a:pt x="18040" y="8892"/>
                  <a:pt x="17964" y="9082"/>
                  <a:pt x="17925" y="9305"/>
                </a:cubicBezTo>
                <a:cubicBezTo>
                  <a:pt x="17925" y="9305"/>
                  <a:pt x="17925" y="9306"/>
                  <a:pt x="17924" y="9307"/>
                </a:cubicBezTo>
                <a:cubicBezTo>
                  <a:pt x="17923" y="9307"/>
                  <a:pt x="17923" y="9308"/>
                  <a:pt x="17922" y="9307"/>
                </a:cubicBezTo>
                <a:cubicBezTo>
                  <a:pt x="17904" y="9304"/>
                  <a:pt x="17887" y="9318"/>
                  <a:pt x="17887" y="9336"/>
                </a:cubicBezTo>
                <a:cubicBezTo>
                  <a:pt x="17886" y="9407"/>
                  <a:pt x="17931" y="9474"/>
                  <a:pt x="17917" y="9546"/>
                </a:cubicBezTo>
                <a:cubicBezTo>
                  <a:pt x="17917" y="9549"/>
                  <a:pt x="17915" y="9551"/>
                  <a:pt x="17913" y="9552"/>
                </a:cubicBezTo>
                <a:cubicBezTo>
                  <a:pt x="17889" y="9564"/>
                  <a:pt x="17868" y="9579"/>
                  <a:pt x="17850" y="9599"/>
                </a:cubicBezTo>
                <a:cubicBezTo>
                  <a:pt x="17793" y="9659"/>
                  <a:pt x="17790" y="9735"/>
                  <a:pt x="17740" y="9803"/>
                </a:cubicBezTo>
                <a:cubicBezTo>
                  <a:pt x="17694" y="9867"/>
                  <a:pt x="17744" y="10011"/>
                  <a:pt x="17633" y="10012"/>
                </a:cubicBezTo>
                <a:cubicBezTo>
                  <a:pt x="17591" y="10012"/>
                  <a:pt x="17449" y="10094"/>
                  <a:pt x="17427" y="10186"/>
                </a:cubicBezTo>
                <a:cubicBezTo>
                  <a:pt x="17401" y="10297"/>
                  <a:pt x="17341" y="10395"/>
                  <a:pt x="17254" y="10468"/>
                </a:cubicBezTo>
                <a:cubicBezTo>
                  <a:pt x="17191" y="10522"/>
                  <a:pt x="17104" y="10592"/>
                  <a:pt x="16984" y="10685"/>
                </a:cubicBezTo>
                <a:cubicBezTo>
                  <a:pt x="16927" y="10729"/>
                  <a:pt x="16698" y="10977"/>
                  <a:pt x="16500" y="11023"/>
                </a:cubicBezTo>
                <a:cubicBezTo>
                  <a:pt x="16473" y="11030"/>
                  <a:pt x="16444" y="11019"/>
                  <a:pt x="16428" y="10997"/>
                </a:cubicBezTo>
                <a:cubicBezTo>
                  <a:pt x="16427" y="10996"/>
                  <a:pt x="16426" y="10994"/>
                  <a:pt x="16425" y="10993"/>
                </a:cubicBezTo>
                <a:cubicBezTo>
                  <a:pt x="16295" y="10790"/>
                  <a:pt x="16267" y="10548"/>
                  <a:pt x="16165" y="10335"/>
                </a:cubicBezTo>
                <a:cubicBezTo>
                  <a:pt x="16044" y="10082"/>
                  <a:pt x="15717" y="10016"/>
                  <a:pt x="15626" y="9736"/>
                </a:cubicBezTo>
                <a:cubicBezTo>
                  <a:pt x="15549" y="9500"/>
                  <a:pt x="15516" y="9400"/>
                  <a:pt x="15409" y="9340"/>
                </a:cubicBezTo>
                <a:cubicBezTo>
                  <a:pt x="15334" y="9297"/>
                  <a:pt x="15271" y="9238"/>
                  <a:pt x="15224" y="9165"/>
                </a:cubicBezTo>
                <a:cubicBezTo>
                  <a:pt x="15149" y="9046"/>
                  <a:pt x="15034" y="8877"/>
                  <a:pt x="14940" y="8787"/>
                </a:cubicBezTo>
                <a:cubicBezTo>
                  <a:pt x="14897" y="8745"/>
                  <a:pt x="14868" y="8692"/>
                  <a:pt x="14859" y="8634"/>
                </a:cubicBezTo>
                <a:cubicBezTo>
                  <a:pt x="14854" y="8607"/>
                  <a:pt x="14815" y="8609"/>
                  <a:pt x="14814" y="8636"/>
                </a:cubicBezTo>
                <a:cubicBezTo>
                  <a:pt x="14809" y="8730"/>
                  <a:pt x="14826" y="8759"/>
                  <a:pt x="14800" y="8779"/>
                </a:cubicBezTo>
                <a:cubicBezTo>
                  <a:pt x="14778" y="8796"/>
                  <a:pt x="14751" y="8787"/>
                  <a:pt x="14731" y="8767"/>
                </a:cubicBezTo>
                <a:cubicBezTo>
                  <a:pt x="14664" y="8697"/>
                  <a:pt x="14554" y="8571"/>
                  <a:pt x="14526" y="8501"/>
                </a:cubicBezTo>
                <a:cubicBezTo>
                  <a:pt x="14526" y="8501"/>
                  <a:pt x="14526" y="8501"/>
                  <a:pt x="14526" y="8502"/>
                </a:cubicBezTo>
                <a:cubicBezTo>
                  <a:pt x="14519" y="8529"/>
                  <a:pt x="14524" y="8559"/>
                  <a:pt x="14540" y="8582"/>
                </a:cubicBezTo>
                <a:cubicBezTo>
                  <a:pt x="14686" y="8789"/>
                  <a:pt x="15396" y="9814"/>
                  <a:pt x="15414" y="9911"/>
                </a:cubicBezTo>
                <a:cubicBezTo>
                  <a:pt x="15532" y="10556"/>
                  <a:pt x="16032" y="10711"/>
                  <a:pt x="16287" y="10948"/>
                </a:cubicBezTo>
                <a:cubicBezTo>
                  <a:pt x="16334" y="10993"/>
                  <a:pt x="16366" y="11051"/>
                  <a:pt x="16378" y="11113"/>
                </a:cubicBezTo>
                <a:cubicBezTo>
                  <a:pt x="16390" y="11173"/>
                  <a:pt x="16419" y="11225"/>
                  <a:pt x="16463" y="11265"/>
                </a:cubicBezTo>
                <a:cubicBezTo>
                  <a:pt x="16510" y="11309"/>
                  <a:pt x="16557" y="11303"/>
                  <a:pt x="16823" y="11269"/>
                </a:cubicBezTo>
                <a:cubicBezTo>
                  <a:pt x="16868" y="11264"/>
                  <a:pt x="16896" y="11232"/>
                  <a:pt x="16927" y="11204"/>
                </a:cubicBezTo>
                <a:cubicBezTo>
                  <a:pt x="16953" y="11180"/>
                  <a:pt x="17169" y="11103"/>
                  <a:pt x="17198" y="11086"/>
                </a:cubicBezTo>
                <a:cubicBezTo>
                  <a:pt x="17256" y="11048"/>
                  <a:pt x="17183" y="11070"/>
                  <a:pt x="17317" y="11007"/>
                </a:cubicBezTo>
                <a:cubicBezTo>
                  <a:pt x="17370" y="10981"/>
                  <a:pt x="17432" y="10823"/>
                  <a:pt x="17421" y="11002"/>
                </a:cubicBezTo>
                <a:cubicBezTo>
                  <a:pt x="17419" y="11049"/>
                  <a:pt x="17445" y="11091"/>
                  <a:pt x="17440" y="11137"/>
                </a:cubicBezTo>
                <a:cubicBezTo>
                  <a:pt x="17412" y="11409"/>
                  <a:pt x="17389" y="11454"/>
                  <a:pt x="17373" y="11506"/>
                </a:cubicBezTo>
                <a:cubicBezTo>
                  <a:pt x="17353" y="11576"/>
                  <a:pt x="17325" y="11643"/>
                  <a:pt x="17308" y="11714"/>
                </a:cubicBezTo>
                <a:cubicBezTo>
                  <a:pt x="17227" y="12047"/>
                  <a:pt x="17097" y="12403"/>
                  <a:pt x="16873" y="12666"/>
                </a:cubicBezTo>
                <a:cubicBezTo>
                  <a:pt x="16868" y="12672"/>
                  <a:pt x="16863" y="12677"/>
                  <a:pt x="16858" y="12682"/>
                </a:cubicBezTo>
                <a:cubicBezTo>
                  <a:pt x="16734" y="12797"/>
                  <a:pt x="16507" y="13009"/>
                  <a:pt x="16323" y="13370"/>
                </a:cubicBezTo>
                <a:cubicBezTo>
                  <a:pt x="16207" y="13597"/>
                  <a:pt x="16043" y="13795"/>
                  <a:pt x="15922" y="14019"/>
                </a:cubicBezTo>
                <a:cubicBezTo>
                  <a:pt x="15881" y="14095"/>
                  <a:pt x="15871" y="14113"/>
                  <a:pt x="15907" y="14215"/>
                </a:cubicBezTo>
                <a:cubicBezTo>
                  <a:pt x="15933" y="14288"/>
                  <a:pt x="16010" y="14625"/>
                  <a:pt x="16022" y="15057"/>
                </a:cubicBezTo>
                <a:cubicBezTo>
                  <a:pt x="16034" y="15528"/>
                  <a:pt x="15959" y="15605"/>
                  <a:pt x="15808" y="15714"/>
                </a:cubicBezTo>
                <a:cubicBezTo>
                  <a:pt x="15567" y="15889"/>
                  <a:pt x="15402" y="16008"/>
                  <a:pt x="15289" y="16092"/>
                </a:cubicBezTo>
                <a:cubicBezTo>
                  <a:pt x="15156" y="16190"/>
                  <a:pt x="15077" y="16344"/>
                  <a:pt x="15075" y="16508"/>
                </a:cubicBezTo>
                <a:cubicBezTo>
                  <a:pt x="15075" y="16569"/>
                  <a:pt x="15060" y="16645"/>
                  <a:pt x="15019" y="16738"/>
                </a:cubicBezTo>
                <a:cubicBezTo>
                  <a:pt x="15019" y="16738"/>
                  <a:pt x="15019" y="16738"/>
                  <a:pt x="15019" y="16738"/>
                </a:cubicBezTo>
                <a:cubicBezTo>
                  <a:pt x="15028" y="16755"/>
                  <a:pt x="14708" y="16915"/>
                  <a:pt x="14598" y="17045"/>
                </a:cubicBezTo>
                <a:cubicBezTo>
                  <a:pt x="14597" y="17048"/>
                  <a:pt x="14598" y="17051"/>
                  <a:pt x="14599" y="17054"/>
                </a:cubicBezTo>
                <a:cubicBezTo>
                  <a:pt x="14673" y="17287"/>
                  <a:pt x="13730" y="17964"/>
                  <a:pt x="13534" y="17963"/>
                </a:cubicBezTo>
                <a:cubicBezTo>
                  <a:pt x="13392" y="17961"/>
                  <a:pt x="13044" y="18016"/>
                  <a:pt x="12879" y="18087"/>
                </a:cubicBezTo>
                <a:cubicBezTo>
                  <a:pt x="12767" y="18135"/>
                  <a:pt x="12465" y="18033"/>
                  <a:pt x="12443" y="17968"/>
                </a:cubicBezTo>
                <a:cubicBezTo>
                  <a:pt x="12439" y="17959"/>
                  <a:pt x="12438" y="17941"/>
                  <a:pt x="12446" y="17935"/>
                </a:cubicBezTo>
                <a:cubicBezTo>
                  <a:pt x="12520" y="17873"/>
                  <a:pt x="12271" y="17513"/>
                  <a:pt x="12211" y="17472"/>
                </a:cubicBezTo>
                <a:cubicBezTo>
                  <a:pt x="12173" y="17445"/>
                  <a:pt x="12101" y="17277"/>
                  <a:pt x="12071" y="17235"/>
                </a:cubicBezTo>
                <a:cubicBezTo>
                  <a:pt x="11980" y="17107"/>
                  <a:pt x="12136" y="16925"/>
                  <a:pt x="12035" y="16797"/>
                </a:cubicBezTo>
                <a:cubicBezTo>
                  <a:pt x="12029" y="16791"/>
                  <a:pt x="12024" y="16783"/>
                  <a:pt x="12019" y="16776"/>
                </a:cubicBezTo>
                <a:lnTo>
                  <a:pt x="11725" y="16366"/>
                </a:lnTo>
                <a:cubicBezTo>
                  <a:pt x="11680" y="16302"/>
                  <a:pt x="11550" y="16226"/>
                  <a:pt x="11549" y="16148"/>
                </a:cubicBezTo>
                <a:cubicBezTo>
                  <a:pt x="11549" y="16148"/>
                  <a:pt x="11549" y="16148"/>
                  <a:pt x="11549" y="16148"/>
                </a:cubicBezTo>
                <a:cubicBezTo>
                  <a:pt x="11548" y="16062"/>
                  <a:pt x="11701" y="15650"/>
                  <a:pt x="11713" y="15632"/>
                </a:cubicBezTo>
                <a:cubicBezTo>
                  <a:pt x="11728" y="15612"/>
                  <a:pt x="11740" y="15590"/>
                  <a:pt x="11751" y="15568"/>
                </a:cubicBezTo>
                <a:cubicBezTo>
                  <a:pt x="11758" y="15556"/>
                  <a:pt x="11769" y="15547"/>
                  <a:pt x="11792" y="15535"/>
                </a:cubicBezTo>
                <a:cubicBezTo>
                  <a:pt x="11867" y="15497"/>
                  <a:pt x="11973" y="15403"/>
                  <a:pt x="11851" y="15203"/>
                </a:cubicBezTo>
                <a:cubicBezTo>
                  <a:pt x="11844" y="15191"/>
                  <a:pt x="11844" y="15244"/>
                  <a:pt x="11805" y="14967"/>
                </a:cubicBezTo>
                <a:cubicBezTo>
                  <a:pt x="11780" y="14785"/>
                  <a:pt x="11541" y="14373"/>
                  <a:pt x="11500" y="14330"/>
                </a:cubicBezTo>
                <a:cubicBezTo>
                  <a:pt x="11500" y="14330"/>
                  <a:pt x="11223" y="14198"/>
                  <a:pt x="11096" y="13937"/>
                </a:cubicBezTo>
                <a:cubicBezTo>
                  <a:pt x="11103" y="13922"/>
                  <a:pt x="11113" y="13910"/>
                  <a:pt x="11125" y="13899"/>
                </a:cubicBezTo>
                <a:cubicBezTo>
                  <a:pt x="11242" y="13805"/>
                  <a:pt x="11221" y="13688"/>
                  <a:pt x="11256" y="13435"/>
                </a:cubicBezTo>
                <a:cubicBezTo>
                  <a:pt x="11258" y="13422"/>
                  <a:pt x="11260" y="13409"/>
                  <a:pt x="11262" y="13397"/>
                </a:cubicBezTo>
                <a:cubicBezTo>
                  <a:pt x="11263" y="13396"/>
                  <a:pt x="11263" y="13395"/>
                  <a:pt x="11263" y="13395"/>
                </a:cubicBezTo>
                <a:lnTo>
                  <a:pt x="11266" y="13378"/>
                </a:lnTo>
                <a:cubicBezTo>
                  <a:pt x="11266" y="13378"/>
                  <a:pt x="11267" y="13377"/>
                  <a:pt x="11267" y="13377"/>
                </a:cubicBezTo>
                <a:lnTo>
                  <a:pt x="11267" y="13376"/>
                </a:lnTo>
                <a:cubicBezTo>
                  <a:pt x="11277" y="13326"/>
                  <a:pt x="11291" y="13259"/>
                  <a:pt x="11222" y="13156"/>
                </a:cubicBezTo>
                <a:cubicBezTo>
                  <a:pt x="11211" y="13138"/>
                  <a:pt x="11190" y="13129"/>
                  <a:pt x="11168" y="13131"/>
                </a:cubicBezTo>
                <a:cubicBezTo>
                  <a:pt x="11167" y="13131"/>
                  <a:pt x="11166" y="13131"/>
                  <a:pt x="11165" y="13131"/>
                </a:cubicBezTo>
                <a:cubicBezTo>
                  <a:pt x="11127" y="13134"/>
                  <a:pt x="11094" y="13107"/>
                  <a:pt x="11091" y="13069"/>
                </a:cubicBezTo>
                <a:lnTo>
                  <a:pt x="11091" y="13068"/>
                </a:lnTo>
                <a:cubicBezTo>
                  <a:pt x="11091" y="13068"/>
                  <a:pt x="11090" y="13067"/>
                  <a:pt x="11090" y="13067"/>
                </a:cubicBezTo>
                <a:cubicBezTo>
                  <a:pt x="11035" y="13045"/>
                  <a:pt x="10974" y="13042"/>
                  <a:pt x="10917" y="13058"/>
                </a:cubicBezTo>
                <a:cubicBezTo>
                  <a:pt x="10792" y="13094"/>
                  <a:pt x="10527" y="13149"/>
                  <a:pt x="10497" y="12977"/>
                </a:cubicBezTo>
                <a:cubicBezTo>
                  <a:pt x="10457" y="12746"/>
                  <a:pt x="10300" y="12696"/>
                  <a:pt x="10222" y="12701"/>
                </a:cubicBezTo>
                <a:cubicBezTo>
                  <a:pt x="9892" y="12724"/>
                  <a:pt x="9613" y="13007"/>
                  <a:pt x="9272" y="12985"/>
                </a:cubicBezTo>
                <a:cubicBezTo>
                  <a:pt x="9257" y="12984"/>
                  <a:pt x="9238" y="12977"/>
                  <a:pt x="9223" y="12971"/>
                </a:cubicBezTo>
                <a:cubicBezTo>
                  <a:pt x="8929" y="12860"/>
                  <a:pt x="8612" y="12858"/>
                  <a:pt x="8313" y="12800"/>
                </a:cubicBezTo>
                <a:cubicBezTo>
                  <a:pt x="8211" y="12781"/>
                  <a:pt x="8065" y="12732"/>
                  <a:pt x="7992" y="12659"/>
                </a:cubicBezTo>
                <a:lnTo>
                  <a:pt x="7573" y="12247"/>
                </a:lnTo>
                <a:cubicBezTo>
                  <a:pt x="7545" y="12220"/>
                  <a:pt x="7521" y="12191"/>
                  <a:pt x="7500" y="12159"/>
                </a:cubicBezTo>
                <a:cubicBezTo>
                  <a:pt x="7367" y="11955"/>
                  <a:pt x="7318" y="11505"/>
                  <a:pt x="7282" y="11425"/>
                </a:cubicBezTo>
                <a:cubicBezTo>
                  <a:pt x="7277" y="11413"/>
                  <a:pt x="7272" y="11401"/>
                  <a:pt x="7265" y="11390"/>
                </a:cubicBezTo>
                <a:lnTo>
                  <a:pt x="7229" y="11322"/>
                </a:lnTo>
                <a:cubicBezTo>
                  <a:pt x="7229" y="11321"/>
                  <a:pt x="7228" y="11321"/>
                  <a:pt x="7228" y="11320"/>
                </a:cubicBezTo>
                <a:cubicBezTo>
                  <a:pt x="7228" y="11320"/>
                  <a:pt x="7228" y="11320"/>
                  <a:pt x="7228" y="11319"/>
                </a:cubicBezTo>
                <a:cubicBezTo>
                  <a:pt x="7130" y="11192"/>
                  <a:pt x="7100" y="11024"/>
                  <a:pt x="7146" y="10871"/>
                </a:cubicBezTo>
                <a:lnTo>
                  <a:pt x="7312" y="10320"/>
                </a:lnTo>
                <a:cubicBezTo>
                  <a:pt x="7314" y="10312"/>
                  <a:pt x="7317" y="10303"/>
                  <a:pt x="7319" y="10295"/>
                </a:cubicBezTo>
                <a:cubicBezTo>
                  <a:pt x="7323" y="10278"/>
                  <a:pt x="7327" y="10260"/>
                  <a:pt x="7329" y="10242"/>
                </a:cubicBezTo>
                <a:cubicBezTo>
                  <a:pt x="7369" y="9969"/>
                  <a:pt x="7316" y="9869"/>
                  <a:pt x="7291" y="9820"/>
                </a:cubicBezTo>
                <a:cubicBezTo>
                  <a:pt x="7243" y="9728"/>
                  <a:pt x="7243" y="9728"/>
                  <a:pt x="7479" y="9399"/>
                </a:cubicBezTo>
                <a:cubicBezTo>
                  <a:pt x="7910" y="8798"/>
                  <a:pt x="7983" y="8769"/>
                  <a:pt x="8069" y="8734"/>
                </a:cubicBezTo>
                <a:cubicBezTo>
                  <a:pt x="8070" y="8734"/>
                  <a:pt x="8070" y="8734"/>
                  <a:pt x="8070" y="8734"/>
                </a:cubicBezTo>
                <a:cubicBezTo>
                  <a:pt x="8257" y="8756"/>
                  <a:pt x="8612" y="8527"/>
                  <a:pt x="8605" y="8403"/>
                </a:cubicBezTo>
                <a:cubicBezTo>
                  <a:pt x="8603" y="8364"/>
                  <a:pt x="8599" y="8281"/>
                  <a:pt x="8669" y="8171"/>
                </a:cubicBezTo>
                <a:cubicBezTo>
                  <a:pt x="8696" y="8128"/>
                  <a:pt x="8730" y="8090"/>
                  <a:pt x="8769" y="8058"/>
                </a:cubicBezTo>
                <a:lnTo>
                  <a:pt x="9156" y="7744"/>
                </a:lnTo>
                <a:cubicBezTo>
                  <a:pt x="9227" y="7686"/>
                  <a:pt x="9328" y="7681"/>
                  <a:pt x="9405" y="7731"/>
                </a:cubicBezTo>
                <a:cubicBezTo>
                  <a:pt x="9457" y="7713"/>
                  <a:pt x="9514" y="7715"/>
                  <a:pt x="9565" y="7738"/>
                </a:cubicBezTo>
                <a:cubicBezTo>
                  <a:pt x="9631" y="7767"/>
                  <a:pt x="9673" y="7747"/>
                  <a:pt x="9695" y="7737"/>
                </a:cubicBezTo>
                <a:cubicBezTo>
                  <a:pt x="9929" y="7624"/>
                  <a:pt x="10185" y="7590"/>
                  <a:pt x="11372" y="7514"/>
                </a:cubicBezTo>
                <a:cubicBezTo>
                  <a:pt x="11412" y="7512"/>
                  <a:pt x="11451" y="7529"/>
                  <a:pt x="11476" y="7561"/>
                </a:cubicBezTo>
                <a:cubicBezTo>
                  <a:pt x="11476" y="7561"/>
                  <a:pt x="11476" y="7562"/>
                  <a:pt x="11477" y="7562"/>
                </a:cubicBezTo>
                <a:cubicBezTo>
                  <a:pt x="11547" y="7653"/>
                  <a:pt x="11494" y="7641"/>
                  <a:pt x="11574" y="7774"/>
                </a:cubicBezTo>
                <a:cubicBezTo>
                  <a:pt x="11604" y="7825"/>
                  <a:pt x="11574" y="7864"/>
                  <a:pt x="11479" y="7960"/>
                </a:cubicBezTo>
                <a:cubicBezTo>
                  <a:pt x="11443" y="7996"/>
                  <a:pt x="11449" y="8054"/>
                  <a:pt x="11461" y="8056"/>
                </a:cubicBezTo>
                <a:cubicBezTo>
                  <a:pt x="11493" y="8057"/>
                  <a:pt x="11571" y="8078"/>
                  <a:pt x="11634" y="8111"/>
                </a:cubicBezTo>
                <a:cubicBezTo>
                  <a:pt x="11719" y="8155"/>
                  <a:pt x="11852" y="8198"/>
                  <a:pt x="11962" y="8230"/>
                </a:cubicBezTo>
                <a:cubicBezTo>
                  <a:pt x="12063" y="8259"/>
                  <a:pt x="12152" y="8318"/>
                  <a:pt x="12219" y="8398"/>
                </a:cubicBezTo>
                <a:cubicBezTo>
                  <a:pt x="12263" y="8451"/>
                  <a:pt x="12851" y="8802"/>
                  <a:pt x="12827" y="8324"/>
                </a:cubicBezTo>
                <a:cubicBezTo>
                  <a:pt x="12825" y="8291"/>
                  <a:pt x="12858" y="8233"/>
                  <a:pt x="12913" y="8188"/>
                </a:cubicBezTo>
                <a:cubicBezTo>
                  <a:pt x="13104" y="8033"/>
                  <a:pt x="13244" y="8234"/>
                  <a:pt x="13296" y="8246"/>
                </a:cubicBezTo>
                <a:cubicBezTo>
                  <a:pt x="13381" y="8265"/>
                  <a:pt x="13392" y="8265"/>
                  <a:pt x="13448" y="8264"/>
                </a:cubicBezTo>
                <a:cubicBezTo>
                  <a:pt x="13449" y="8264"/>
                  <a:pt x="13449" y="8264"/>
                  <a:pt x="13450" y="8264"/>
                </a:cubicBezTo>
                <a:cubicBezTo>
                  <a:pt x="13450" y="8264"/>
                  <a:pt x="13450" y="8264"/>
                  <a:pt x="13450" y="8264"/>
                </a:cubicBezTo>
                <a:cubicBezTo>
                  <a:pt x="13503" y="8265"/>
                  <a:pt x="13527" y="8325"/>
                  <a:pt x="13695" y="8314"/>
                </a:cubicBezTo>
                <a:cubicBezTo>
                  <a:pt x="13985" y="8294"/>
                  <a:pt x="14277" y="8340"/>
                  <a:pt x="14567" y="8289"/>
                </a:cubicBezTo>
                <a:cubicBezTo>
                  <a:pt x="14599" y="8283"/>
                  <a:pt x="14644" y="8272"/>
                  <a:pt x="14670" y="8251"/>
                </a:cubicBezTo>
                <a:cubicBezTo>
                  <a:pt x="14990" y="7987"/>
                  <a:pt x="14665" y="7662"/>
                  <a:pt x="14715" y="7371"/>
                </a:cubicBezTo>
                <a:cubicBezTo>
                  <a:pt x="14715" y="7371"/>
                  <a:pt x="14715" y="7369"/>
                  <a:pt x="14714" y="7368"/>
                </a:cubicBezTo>
                <a:cubicBezTo>
                  <a:pt x="14714" y="7368"/>
                  <a:pt x="14713" y="7367"/>
                  <a:pt x="14712" y="7367"/>
                </a:cubicBezTo>
                <a:cubicBezTo>
                  <a:pt x="14712" y="7367"/>
                  <a:pt x="14712" y="7367"/>
                  <a:pt x="14712" y="7367"/>
                </a:cubicBezTo>
                <a:cubicBezTo>
                  <a:pt x="14613" y="7375"/>
                  <a:pt x="14519" y="7414"/>
                  <a:pt x="14444" y="7479"/>
                </a:cubicBezTo>
                <a:cubicBezTo>
                  <a:pt x="14417" y="7502"/>
                  <a:pt x="14384" y="7519"/>
                  <a:pt x="14338" y="7523"/>
                </a:cubicBezTo>
                <a:cubicBezTo>
                  <a:pt x="14258" y="7532"/>
                  <a:pt x="14196" y="7480"/>
                  <a:pt x="14126" y="7453"/>
                </a:cubicBezTo>
                <a:cubicBezTo>
                  <a:pt x="14091" y="7440"/>
                  <a:pt x="14052" y="7457"/>
                  <a:pt x="14038" y="7492"/>
                </a:cubicBezTo>
                <a:cubicBezTo>
                  <a:pt x="14038" y="7493"/>
                  <a:pt x="14038" y="7493"/>
                  <a:pt x="14038" y="7493"/>
                </a:cubicBezTo>
                <a:cubicBezTo>
                  <a:pt x="14011" y="7558"/>
                  <a:pt x="13705" y="7510"/>
                  <a:pt x="13614" y="7357"/>
                </a:cubicBezTo>
                <a:cubicBezTo>
                  <a:pt x="13586" y="7311"/>
                  <a:pt x="13544" y="7275"/>
                  <a:pt x="13494" y="7254"/>
                </a:cubicBezTo>
                <a:cubicBezTo>
                  <a:pt x="13494" y="7254"/>
                  <a:pt x="13494" y="7254"/>
                  <a:pt x="13494" y="7254"/>
                </a:cubicBezTo>
                <a:cubicBezTo>
                  <a:pt x="13495" y="7253"/>
                  <a:pt x="13496" y="7252"/>
                  <a:pt x="13497" y="7251"/>
                </a:cubicBezTo>
                <a:cubicBezTo>
                  <a:pt x="13587" y="7166"/>
                  <a:pt x="13450" y="7101"/>
                  <a:pt x="13434" y="7035"/>
                </a:cubicBezTo>
                <a:cubicBezTo>
                  <a:pt x="13427" y="7002"/>
                  <a:pt x="13444" y="6969"/>
                  <a:pt x="13475" y="6956"/>
                </a:cubicBezTo>
                <a:cubicBezTo>
                  <a:pt x="13476" y="6955"/>
                  <a:pt x="13476" y="6955"/>
                  <a:pt x="13477" y="6955"/>
                </a:cubicBezTo>
                <a:cubicBezTo>
                  <a:pt x="13552" y="6926"/>
                  <a:pt x="13586" y="6886"/>
                  <a:pt x="13571" y="6897"/>
                </a:cubicBezTo>
                <a:cubicBezTo>
                  <a:pt x="13539" y="6921"/>
                  <a:pt x="13502" y="6934"/>
                  <a:pt x="13462" y="6936"/>
                </a:cubicBezTo>
                <a:cubicBezTo>
                  <a:pt x="13462" y="6936"/>
                  <a:pt x="13462" y="6936"/>
                  <a:pt x="13462" y="6936"/>
                </a:cubicBezTo>
                <a:cubicBezTo>
                  <a:pt x="13441" y="6937"/>
                  <a:pt x="13420" y="6933"/>
                  <a:pt x="13402" y="6923"/>
                </a:cubicBezTo>
                <a:cubicBezTo>
                  <a:pt x="13358" y="6898"/>
                  <a:pt x="13308" y="6885"/>
                  <a:pt x="13257" y="6885"/>
                </a:cubicBezTo>
                <a:cubicBezTo>
                  <a:pt x="13196" y="6885"/>
                  <a:pt x="13134" y="6902"/>
                  <a:pt x="13122" y="6963"/>
                </a:cubicBezTo>
                <a:cubicBezTo>
                  <a:pt x="13120" y="6974"/>
                  <a:pt x="13113" y="6984"/>
                  <a:pt x="13104" y="6991"/>
                </a:cubicBezTo>
                <a:cubicBezTo>
                  <a:pt x="13096" y="6996"/>
                  <a:pt x="13086" y="6997"/>
                  <a:pt x="13077" y="6993"/>
                </a:cubicBezTo>
                <a:cubicBezTo>
                  <a:pt x="13062" y="6986"/>
                  <a:pt x="13046" y="6988"/>
                  <a:pt x="13034" y="6996"/>
                </a:cubicBezTo>
                <a:cubicBezTo>
                  <a:pt x="13022" y="7005"/>
                  <a:pt x="13015" y="7018"/>
                  <a:pt x="13017" y="7038"/>
                </a:cubicBezTo>
                <a:cubicBezTo>
                  <a:pt x="13021" y="7090"/>
                  <a:pt x="13163" y="7144"/>
                  <a:pt x="13048" y="7197"/>
                </a:cubicBezTo>
                <a:lnTo>
                  <a:pt x="13047" y="7197"/>
                </a:lnTo>
                <a:cubicBezTo>
                  <a:pt x="13047" y="7197"/>
                  <a:pt x="12998" y="7226"/>
                  <a:pt x="12994" y="7228"/>
                </a:cubicBezTo>
                <a:cubicBezTo>
                  <a:pt x="12946" y="7252"/>
                  <a:pt x="12885" y="7200"/>
                  <a:pt x="12844" y="7197"/>
                </a:cubicBezTo>
                <a:cubicBezTo>
                  <a:pt x="12831" y="7196"/>
                  <a:pt x="12818" y="7202"/>
                  <a:pt x="12804" y="7202"/>
                </a:cubicBezTo>
                <a:cubicBezTo>
                  <a:pt x="12804" y="7202"/>
                  <a:pt x="12803" y="7202"/>
                  <a:pt x="12803" y="7202"/>
                </a:cubicBezTo>
                <a:cubicBezTo>
                  <a:pt x="12795" y="7201"/>
                  <a:pt x="12790" y="7199"/>
                  <a:pt x="12788" y="7197"/>
                </a:cubicBezTo>
                <a:cubicBezTo>
                  <a:pt x="12788" y="7197"/>
                  <a:pt x="12788" y="7197"/>
                  <a:pt x="12787" y="7196"/>
                </a:cubicBezTo>
                <a:cubicBezTo>
                  <a:pt x="12783" y="7193"/>
                  <a:pt x="12739" y="7153"/>
                  <a:pt x="12732" y="7141"/>
                </a:cubicBezTo>
                <a:cubicBezTo>
                  <a:pt x="12715" y="7112"/>
                  <a:pt x="12713" y="7109"/>
                  <a:pt x="12704" y="7099"/>
                </a:cubicBezTo>
                <a:cubicBezTo>
                  <a:pt x="12696" y="7091"/>
                  <a:pt x="12683" y="7082"/>
                  <a:pt x="12673" y="7074"/>
                </a:cubicBezTo>
                <a:cubicBezTo>
                  <a:pt x="12651" y="7058"/>
                  <a:pt x="12637" y="7033"/>
                  <a:pt x="12635" y="7006"/>
                </a:cubicBezTo>
                <a:cubicBezTo>
                  <a:pt x="12633" y="6985"/>
                  <a:pt x="12631" y="6955"/>
                  <a:pt x="12627" y="6922"/>
                </a:cubicBezTo>
                <a:cubicBezTo>
                  <a:pt x="12618" y="6849"/>
                  <a:pt x="12581" y="6781"/>
                  <a:pt x="12523" y="6735"/>
                </a:cubicBezTo>
                <a:cubicBezTo>
                  <a:pt x="12508" y="6723"/>
                  <a:pt x="12490" y="6717"/>
                  <a:pt x="12471" y="6718"/>
                </a:cubicBezTo>
                <a:cubicBezTo>
                  <a:pt x="12459" y="6718"/>
                  <a:pt x="12446" y="6715"/>
                  <a:pt x="12436" y="6708"/>
                </a:cubicBezTo>
                <a:cubicBezTo>
                  <a:pt x="12388" y="6675"/>
                  <a:pt x="12355" y="6668"/>
                  <a:pt x="12355" y="6668"/>
                </a:cubicBezTo>
                <a:cubicBezTo>
                  <a:pt x="12355" y="6668"/>
                  <a:pt x="12355" y="6668"/>
                  <a:pt x="12355" y="6668"/>
                </a:cubicBezTo>
                <a:lnTo>
                  <a:pt x="11975" y="6391"/>
                </a:lnTo>
                <a:cubicBezTo>
                  <a:pt x="11953" y="6376"/>
                  <a:pt x="11927" y="6368"/>
                  <a:pt x="11900" y="6369"/>
                </a:cubicBezTo>
                <a:cubicBezTo>
                  <a:pt x="11878" y="6371"/>
                  <a:pt x="11866" y="6350"/>
                  <a:pt x="11853" y="6332"/>
                </a:cubicBezTo>
                <a:cubicBezTo>
                  <a:pt x="11829" y="6294"/>
                  <a:pt x="11783" y="6277"/>
                  <a:pt x="11740" y="6290"/>
                </a:cubicBezTo>
                <a:cubicBezTo>
                  <a:pt x="11739" y="6291"/>
                  <a:pt x="11737" y="6291"/>
                  <a:pt x="11735" y="6292"/>
                </a:cubicBezTo>
                <a:cubicBezTo>
                  <a:pt x="11708" y="6302"/>
                  <a:pt x="11696" y="6335"/>
                  <a:pt x="11710" y="6361"/>
                </a:cubicBezTo>
                <a:cubicBezTo>
                  <a:pt x="11719" y="6375"/>
                  <a:pt x="11727" y="6389"/>
                  <a:pt x="11736" y="6402"/>
                </a:cubicBezTo>
                <a:lnTo>
                  <a:pt x="11957" y="6724"/>
                </a:lnTo>
                <a:cubicBezTo>
                  <a:pt x="11994" y="6777"/>
                  <a:pt x="12054" y="6809"/>
                  <a:pt x="12119" y="6808"/>
                </a:cubicBezTo>
                <a:cubicBezTo>
                  <a:pt x="12145" y="6808"/>
                  <a:pt x="12168" y="6827"/>
                  <a:pt x="12170" y="6854"/>
                </a:cubicBezTo>
                <a:cubicBezTo>
                  <a:pt x="12172" y="6867"/>
                  <a:pt x="12179" y="6878"/>
                  <a:pt x="12191" y="6885"/>
                </a:cubicBezTo>
                <a:cubicBezTo>
                  <a:pt x="12296" y="6946"/>
                  <a:pt x="12432" y="6954"/>
                  <a:pt x="12505" y="7069"/>
                </a:cubicBezTo>
                <a:cubicBezTo>
                  <a:pt x="12506" y="7070"/>
                  <a:pt x="12507" y="7071"/>
                  <a:pt x="12507" y="7071"/>
                </a:cubicBezTo>
                <a:cubicBezTo>
                  <a:pt x="12507" y="7071"/>
                  <a:pt x="12507" y="7073"/>
                  <a:pt x="12507" y="7074"/>
                </a:cubicBezTo>
                <a:cubicBezTo>
                  <a:pt x="12507" y="7083"/>
                  <a:pt x="12502" y="7110"/>
                  <a:pt x="12497" y="7119"/>
                </a:cubicBezTo>
                <a:cubicBezTo>
                  <a:pt x="12489" y="7133"/>
                  <a:pt x="12461" y="7139"/>
                  <a:pt x="12453" y="7132"/>
                </a:cubicBezTo>
                <a:cubicBezTo>
                  <a:pt x="12447" y="7126"/>
                  <a:pt x="12448" y="7114"/>
                  <a:pt x="12448" y="7100"/>
                </a:cubicBezTo>
                <a:cubicBezTo>
                  <a:pt x="12448" y="7096"/>
                  <a:pt x="12447" y="7091"/>
                  <a:pt x="12445" y="7085"/>
                </a:cubicBezTo>
                <a:cubicBezTo>
                  <a:pt x="12434" y="7054"/>
                  <a:pt x="12411" y="7049"/>
                  <a:pt x="12382" y="7036"/>
                </a:cubicBezTo>
                <a:cubicBezTo>
                  <a:pt x="12341" y="7018"/>
                  <a:pt x="12294" y="7037"/>
                  <a:pt x="12276" y="7076"/>
                </a:cubicBezTo>
                <a:cubicBezTo>
                  <a:pt x="12276" y="7077"/>
                  <a:pt x="12276" y="7077"/>
                  <a:pt x="12276" y="7077"/>
                </a:cubicBezTo>
                <a:cubicBezTo>
                  <a:pt x="12275" y="7079"/>
                  <a:pt x="12274" y="7080"/>
                  <a:pt x="12274" y="7081"/>
                </a:cubicBezTo>
                <a:cubicBezTo>
                  <a:pt x="12256" y="7127"/>
                  <a:pt x="12285" y="7141"/>
                  <a:pt x="12301" y="7148"/>
                </a:cubicBezTo>
                <a:cubicBezTo>
                  <a:pt x="12326" y="7160"/>
                  <a:pt x="12363" y="7178"/>
                  <a:pt x="12353" y="7231"/>
                </a:cubicBezTo>
                <a:cubicBezTo>
                  <a:pt x="12349" y="7253"/>
                  <a:pt x="12324" y="7245"/>
                  <a:pt x="12311" y="7255"/>
                </a:cubicBezTo>
                <a:cubicBezTo>
                  <a:pt x="12311" y="7255"/>
                  <a:pt x="12320" y="7247"/>
                  <a:pt x="12276" y="7336"/>
                </a:cubicBezTo>
                <a:cubicBezTo>
                  <a:pt x="12260" y="7366"/>
                  <a:pt x="12275" y="7373"/>
                  <a:pt x="12235" y="7393"/>
                </a:cubicBezTo>
                <a:cubicBezTo>
                  <a:pt x="12203" y="7409"/>
                  <a:pt x="12187" y="7387"/>
                  <a:pt x="12183" y="7381"/>
                </a:cubicBezTo>
                <a:cubicBezTo>
                  <a:pt x="12169" y="7357"/>
                  <a:pt x="12189" y="7335"/>
                  <a:pt x="12188" y="7312"/>
                </a:cubicBezTo>
                <a:cubicBezTo>
                  <a:pt x="12188" y="7301"/>
                  <a:pt x="12187" y="7292"/>
                  <a:pt x="12218" y="7279"/>
                </a:cubicBezTo>
                <a:cubicBezTo>
                  <a:pt x="12261" y="7261"/>
                  <a:pt x="12215" y="7190"/>
                  <a:pt x="12189" y="7149"/>
                </a:cubicBezTo>
                <a:cubicBezTo>
                  <a:pt x="12189" y="7149"/>
                  <a:pt x="12189" y="7148"/>
                  <a:pt x="12188" y="7148"/>
                </a:cubicBezTo>
                <a:cubicBezTo>
                  <a:pt x="12135" y="7056"/>
                  <a:pt x="12170" y="7131"/>
                  <a:pt x="12109" y="7073"/>
                </a:cubicBezTo>
                <a:cubicBezTo>
                  <a:pt x="12071" y="7038"/>
                  <a:pt x="11972" y="6978"/>
                  <a:pt x="11953" y="6954"/>
                </a:cubicBezTo>
                <a:cubicBezTo>
                  <a:pt x="11822" y="6793"/>
                  <a:pt x="11608" y="6717"/>
                  <a:pt x="11496" y="6536"/>
                </a:cubicBezTo>
                <a:cubicBezTo>
                  <a:pt x="11474" y="6500"/>
                  <a:pt x="11441" y="6471"/>
                  <a:pt x="11402" y="6453"/>
                </a:cubicBezTo>
                <a:cubicBezTo>
                  <a:pt x="11376" y="6441"/>
                  <a:pt x="11345" y="6433"/>
                  <a:pt x="11312" y="6434"/>
                </a:cubicBezTo>
                <a:cubicBezTo>
                  <a:pt x="11280" y="6436"/>
                  <a:pt x="11126" y="6524"/>
                  <a:pt x="11002" y="6594"/>
                </a:cubicBezTo>
                <a:cubicBezTo>
                  <a:pt x="10886" y="6661"/>
                  <a:pt x="10802" y="6503"/>
                  <a:pt x="10688" y="6548"/>
                </a:cubicBezTo>
                <a:cubicBezTo>
                  <a:pt x="10566" y="6597"/>
                  <a:pt x="10638" y="6758"/>
                  <a:pt x="10534" y="6817"/>
                </a:cubicBezTo>
                <a:cubicBezTo>
                  <a:pt x="10416" y="6885"/>
                  <a:pt x="10275" y="6907"/>
                  <a:pt x="10171" y="7002"/>
                </a:cubicBezTo>
                <a:cubicBezTo>
                  <a:pt x="10166" y="7006"/>
                  <a:pt x="10163" y="7012"/>
                  <a:pt x="10160" y="7018"/>
                </a:cubicBezTo>
                <a:cubicBezTo>
                  <a:pt x="10129" y="7091"/>
                  <a:pt x="10073" y="7124"/>
                  <a:pt x="10069" y="7141"/>
                </a:cubicBezTo>
                <a:cubicBezTo>
                  <a:pt x="10066" y="7157"/>
                  <a:pt x="10065" y="7163"/>
                  <a:pt x="10071" y="7184"/>
                </a:cubicBezTo>
                <a:cubicBezTo>
                  <a:pt x="10085" y="7228"/>
                  <a:pt x="10071" y="7277"/>
                  <a:pt x="10036" y="7307"/>
                </a:cubicBezTo>
                <a:cubicBezTo>
                  <a:pt x="10013" y="7327"/>
                  <a:pt x="10032" y="7391"/>
                  <a:pt x="10011" y="7402"/>
                </a:cubicBezTo>
                <a:cubicBezTo>
                  <a:pt x="9973" y="7422"/>
                  <a:pt x="9931" y="7400"/>
                  <a:pt x="9892" y="7411"/>
                </a:cubicBezTo>
                <a:cubicBezTo>
                  <a:pt x="9832" y="7428"/>
                  <a:pt x="9829" y="7505"/>
                  <a:pt x="9771" y="7523"/>
                </a:cubicBezTo>
                <a:cubicBezTo>
                  <a:pt x="9696" y="7545"/>
                  <a:pt x="9623" y="7498"/>
                  <a:pt x="9547" y="7514"/>
                </a:cubicBezTo>
                <a:cubicBezTo>
                  <a:pt x="9377" y="7551"/>
                  <a:pt x="9377" y="7551"/>
                  <a:pt x="9371" y="7566"/>
                </a:cubicBezTo>
                <a:cubicBezTo>
                  <a:pt x="9364" y="7581"/>
                  <a:pt x="9351" y="7604"/>
                  <a:pt x="9327" y="7604"/>
                </a:cubicBezTo>
                <a:cubicBezTo>
                  <a:pt x="9238" y="7602"/>
                  <a:pt x="9271" y="7491"/>
                  <a:pt x="9229" y="7444"/>
                </a:cubicBezTo>
                <a:cubicBezTo>
                  <a:pt x="9184" y="7391"/>
                  <a:pt x="9172" y="7397"/>
                  <a:pt x="9151" y="7406"/>
                </a:cubicBezTo>
                <a:cubicBezTo>
                  <a:pt x="9124" y="7418"/>
                  <a:pt x="9077" y="7438"/>
                  <a:pt x="9063" y="7429"/>
                </a:cubicBezTo>
                <a:cubicBezTo>
                  <a:pt x="9044" y="7418"/>
                  <a:pt x="9029" y="7400"/>
                  <a:pt x="9007" y="7394"/>
                </a:cubicBezTo>
                <a:cubicBezTo>
                  <a:pt x="8992" y="7389"/>
                  <a:pt x="8979" y="7379"/>
                  <a:pt x="8972" y="7365"/>
                </a:cubicBezTo>
                <a:cubicBezTo>
                  <a:pt x="8960" y="7340"/>
                  <a:pt x="8991" y="7239"/>
                  <a:pt x="8998" y="7211"/>
                </a:cubicBezTo>
                <a:cubicBezTo>
                  <a:pt x="9003" y="7193"/>
                  <a:pt x="9002" y="7175"/>
                  <a:pt x="8995" y="7158"/>
                </a:cubicBezTo>
                <a:cubicBezTo>
                  <a:pt x="8988" y="7138"/>
                  <a:pt x="8969" y="7125"/>
                  <a:pt x="8948" y="7124"/>
                </a:cubicBezTo>
                <a:cubicBezTo>
                  <a:pt x="8944" y="7124"/>
                  <a:pt x="8940" y="7123"/>
                  <a:pt x="8937" y="7120"/>
                </a:cubicBezTo>
                <a:cubicBezTo>
                  <a:pt x="8912" y="7092"/>
                  <a:pt x="9014" y="6989"/>
                  <a:pt x="9042" y="6937"/>
                </a:cubicBezTo>
                <a:cubicBezTo>
                  <a:pt x="9046" y="6929"/>
                  <a:pt x="9051" y="6917"/>
                  <a:pt x="9054" y="6908"/>
                </a:cubicBezTo>
                <a:cubicBezTo>
                  <a:pt x="9141" y="6686"/>
                  <a:pt x="9141" y="6611"/>
                  <a:pt x="9123" y="6537"/>
                </a:cubicBezTo>
                <a:cubicBezTo>
                  <a:pt x="9115" y="6504"/>
                  <a:pt x="9139" y="6473"/>
                  <a:pt x="9173" y="6471"/>
                </a:cubicBezTo>
                <a:cubicBezTo>
                  <a:pt x="9191" y="6470"/>
                  <a:pt x="9211" y="6469"/>
                  <a:pt x="9227" y="6468"/>
                </a:cubicBezTo>
                <a:cubicBezTo>
                  <a:pt x="9263" y="6426"/>
                  <a:pt x="9323" y="6414"/>
                  <a:pt x="9372" y="6439"/>
                </a:cubicBezTo>
                <a:cubicBezTo>
                  <a:pt x="9439" y="6473"/>
                  <a:pt x="9573" y="6522"/>
                  <a:pt x="9801" y="6532"/>
                </a:cubicBezTo>
                <a:cubicBezTo>
                  <a:pt x="9856" y="6535"/>
                  <a:pt x="9911" y="6547"/>
                  <a:pt x="9963" y="6567"/>
                </a:cubicBezTo>
                <a:cubicBezTo>
                  <a:pt x="10012" y="6585"/>
                  <a:pt x="10053" y="6543"/>
                  <a:pt x="10071" y="6519"/>
                </a:cubicBezTo>
                <a:cubicBezTo>
                  <a:pt x="10113" y="6465"/>
                  <a:pt x="10107" y="6397"/>
                  <a:pt x="10115" y="6334"/>
                </a:cubicBezTo>
                <a:cubicBezTo>
                  <a:pt x="10120" y="6301"/>
                  <a:pt x="10139" y="6270"/>
                  <a:pt x="10167" y="6252"/>
                </a:cubicBezTo>
                <a:cubicBezTo>
                  <a:pt x="10175" y="6247"/>
                  <a:pt x="10179" y="6238"/>
                  <a:pt x="10177" y="6229"/>
                </a:cubicBezTo>
                <a:cubicBezTo>
                  <a:pt x="10175" y="6217"/>
                  <a:pt x="10165" y="6121"/>
                  <a:pt x="10153" y="6120"/>
                </a:cubicBezTo>
                <a:cubicBezTo>
                  <a:pt x="10153" y="6120"/>
                  <a:pt x="10152" y="6120"/>
                  <a:pt x="10151" y="6120"/>
                </a:cubicBezTo>
                <a:cubicBezTo>
                  <a:pt x="10057" y="6110"/>
                  <a:pt x="10087" y="5988"/>
                  <a:pt x="10025" y="5949"/>
                </a:cubicBezTo>
                <a:cubicBezTo>
                  <a:pt x="9973" y="5915"/>
                  <a:pt x="9975" y="5893"/>
                  <a:pt x="9844" y="5879"/>
                </a:cubicBezTo>
                <a:cubicBezTo>
                  <a:pt x="9826" y="5877"/>
                  <a:pt x="9870" y="5786"/>
                  <a:pt x="9946" y="5762"/>
                </a:cubicBezTo>
                <a:cubicBezTo>
                  <a:pt x="9950" y="5760"/>
                  <a:pt x="9955" y="5761"/>
                  <a:pt x="9959" y="5763"/>
                </a:cubicBezTo>
                <a:cubicBezTo>
                  <a:pt x="10006" y="5786"/>
                  <a:pt x="10058" y="5798"/>
                  <a:pt x="10110" y="5795"/>
                </a:cubicBezTo>
                <a:cubicBezTo>
                  <a:pt x="10130" y="5794"/>
                  <a:pt x="10148" y="5784"/>
                  <a:pt x="10160" y="5768"/>
                </a:cubicBezTo>
                <a:cubicBezTo>
                  <a:pt x="10171" y="5752"/>
                  <a:pt x="10175" y="5732"/>
                  <a:pt x="10169" y="5712"/>
                </a:cubicBezTo>
                <a:lnTo>
                  <a:pt x="10169" y="5711"/>
                </a:lnTo>
                <a:cubicBezTo>
                  <a:pt x="10164" y="5692"/>
                  <a:pt x="10181" y="5661"/>
                  <a:pt x="10203" y="5676"/>
                </a:cubicBezTo>
                <a:cubicBezTo>
                  <a:pt x="10247" y="5704"/>
                  <a:pt x="10268" y="5723"/>
                  <a:pt x="10344" y="5712"/>
                </a:cubicBezTo>
                <a:cubicBezTo>
                  <a:pt x="10363" y="5709"/>
                  <a:pt x="10378" y="5695"/>
                  <a:pt x="10382" y="5677"/>
                </a:cubicBezTo>
                <a:cubicBezTo>
                  <a:pt x="10384" y="5668"/>
                  <a:pt x="10390" y="5661"/>
                  <a:pt x="10398" y="5656"/>
                </a:cubicBezTo>
                <a:cubicBezTo>
                  <a:pt x="10483" y="5608"/>
                  <a:pt x="10519" y="5587"/>
                  <a:pt x="10536" y="5567"/>
                </a:cubicBezTo>
                <a:cubicBezTo>
                  <a:pt x="10576" y="5521"/>
                  <a:pt x="10623" y="5482"/>
                  <a:pt x="10677" y="5452"/>
                </a:cubicBezTo>
                <a:cubicBezTo>
                  <a:pt x="10754" y="5409"/>
                  <a:pt x="10791" y="5381"/>
                  <a:pt x="10865" y="5315"/>
                </a:cubicBezTo>
                <a:cubicBezTo>
                  <a:pt x="10896" y="5286"/>
                  <a:pt x="10934" y="5266"/>
                  <a:pt x="10976" y="5257"/>
                </a:cubicBezTo>
                <a:cubicBezTo>
                  <a:pt x="10988" y="5253"/>
                  <a:pt x="10997" y="5241"/>
                  <a:pt x="10995" y="5229"/>
                </a:cubicBezTo>
                <a:cubicBezTo>
                  <a:pt x="10994" y="5226"/>
                  <a:pt x="10995" y="5224"/>
                  <a:pt x="10996" y="5222"/>
                </a:cubicBezTo>
                <a:cubicBezTo>
                  <a:pt x="11010" y="5203"/>
                  <a:pt x="11031" y="5192"/>
                  <a:pt x="11054" y="5190"/>
                </a:cubicBezTo>
                <a:cubicBezTo>
                  <a:pt x="11108" y="5185"/>
                  <a:pt x="11139" y="5185"/>
                  <a:pt x="11162" y="5185"/>
                </a:cubicBezTo>
                <a:cubicBezTo>
                  <a:pt x="11162" y="5185"/>
                  <a:pt x="11162" y="5184"/>
                  <a:pt x="11163" y="5184"/>
                </a:cubicBezTo>
                <a:cubicBezTo>
                  <a:pt x="11178" y="5166"/>
                  <a:pt x="11201" y="5156"/>
                  <a:pt x="11224" y="5157"/>
                </a:cubicBezTo>
                <a:cubicBezTo>
                  <a:pt x="11280" y="5158"/>
                  <a:pt x="11354" y="5184"/>
                  <a:pt x="11342" y="5031"/>
                </a:cubicBezTo>
                <a:cubicBezTo>
                  <a:pt x="11325" y="4892"/>
                  <a:pt x="11371" y="4753"/>
                  <a:pt x="11467" y="4652"/>
                </a:cubicBezTo>
                <a:cubicBezTo>
                  <a:pt x="11467" y="4652"/>
                  <a:pt x="11467" y="4652"/>
                  <a:pt x="11467" y="4652"/>
                </a:cubicBezTo>
                <a:cubicBezTo>
                  <a:pt x="11511" y="4670"/>
                  <a:pt x="11501" y="4715"/>
                  <a:pt x="11509" y="4761"/>
                </a:cubicBezTo>
                <a:cubicBezTo>
                  <a:pt x="11513" y="4790"/>
                  <a:pt x="11505" y="4818"/>
                  <a:pt x="11486" y="4839"/>
                </a:cubicBezTo>
                <a:cubicBezTo>
                  <a:pt x="11485" y="4839"/>
                  <a:pt x="11485" y="4840"/>
                  <a:pt x="11485" y="4840"/>
                </a:cubicBezTo>
                <a:cubicBezTo>
                  <a:pt x="11300" y="5044"/>
                  <a:pt x="11537" y="5038"/>
                  <a:pt x="11543" y="5090"/>
                </a:cubicBezTo>
                <a:cubicBezTo>
                  <a:pt x="11543" y="5090"/>
                  <a:pt x="11543" y="5091"/>
                  <a:pt x="11543" y="5091"/>
                </a:cubicBezTo>
                <a:cubicBezTo>
                  <a:pt x="11544" y="5100"/>
                  <a:pt x="11549" y="5108"/>
                  <a:pt x="11556" y="5112"/>
                </a:cubicBezTo>
                <a:cubicBezTo>
                  <a:pt x="11564" y="5117"/>
                  <a:pt x="11573" y="5118"/>
                  <a:pt x="11581" y="5115"/>
                </a:cubicBezTo>
                <a:cubicBezTo>
                  <a:pt x="11590" y="5112"/>
                  <a:pt x="11771" y="5036"/>
                  <a:pt x="11779" y="5041"/>
                </a:cubicBezTo>
                <a:cubicBezTo>
                  <a:pt x="11813" y="5063"/>
                  <a:pt x="11787" y="5074"/>
                  <a:pt x="11814" y="5099"/>
                </a:cubicBezTo>
                <a:cubicBezTo>
                  <a:pt x="11815" y="5099"/>
                  <a:pt x="11815" y="5100"/>
                  <a:pt x="11815" y="5100"/>
                </a:cubicBezTo>
                <a:cubicBezTo>
                  <a:pt x="11856" y="5138"/>
                  <a:pt x="11917" y="5145"/>
                  <a:pt x="11967" y="5119"/>
                </a:cubicBezTo>
                <a:cubicBezTo>
                  <a:pt x="12071" y="5064"/>
                  <a:pt x="12191" y="5045"/>
                  <a:pt x="12308" y="5067"/>
                </a:cubicBezTo>
                <a:cubicBezTo>
                  <a:pt x="12365" y="5077"/>
                  <a:pt x="12507" y="4940"/>
                  <a:pt x="12481" y="4863"/>
                </a:cubicBezTo>
                <a:cubicBezTo>
                  <a:pt x="12481" y="4863"/>
                  <a:pt x="12481" y="4863"/>
                  <a:pt x="12481" y="4863"/>
                </a:cubicBezTo>
                <a:cubicBezTo>
                  <a:pt x="12465" y="4816"/>
                  <a:pt x="12462" y="4766"/>
                  <a:pt x="12473" y="4718"/>
                </a:cubicBezTo>
                <a:cubicBezTo>
                  <a:pt x="12479" y="4688"/>
                  <a:pt x="12467" y="4672"/>
                  <a:pt x="12501" y="4649"/>
                </a:cubicBezTo>
                <a:cubicBezTo>
                  <a:pt x="12519" y="4637"/>
                  <a:pt x="12541" y="4635"/>
                  <a:pt x="12560" y="4644"/>
                </a:cubicBezTo>
                <a:cubicBezTo>
                  <a:pt x="12584" y="4655"/>
                  <a:pt x="12612" y="4656"/>
                  <a:pt x="12638" y="4645"/>
                </a:cubicBezTo>
                <a:cubicBezTo>
                  <a:pt x="12671" y="4631"/>
                  <a:pt x="12694" y="4598"/>
                  <a:pt x="12697" y="4562"/>
                </a:cubicBezTo>
                <a:cubicBezTo>
                  <a:pt x="12697" y="4554"/>
                  <a:pt x="12694" y="4547"/>
                  <a:pt x="12687" y="4543"/>
                </a:cubicBezTo>
                <a:cubicBezTo>
                  <a:pt x="12656" y="4524"/>
                  <a:pt x="12639" y="4487"/>
                  <a:pt x="12643" y="4450"/>
                </a:cubicBezTo>
                <a:cubicBezTo>
                  <a:pt x="12649" y="4408"/>
                  <a:pt x="12680" y="4375"/>
                  <a:pt x="12721" y="4367"/>
                </a:cubicBezTo>
                <a:cubicBezTo>
                  <a:pt x="12842" y="4346"/>
                  <a:pt x="12864" y="4413"/>
                  <a:pt x="12978" y="4311"/>
                </a:cubicBezTo>
                <a:cubicBezTo>
                  <a:pt x="12985" y="4305"/>
                  <a:pt x="12988" y="4296"/>
                  <a:pt x="12986" y="4287"/>
                </a:cubicBezTo>
                <a:cubicBezTo>
                  <a:pt x="12983" y="4278"/>
                  <a:pt x="12976" y="4271"/>
                  <a:pt x="12967" y="4269"/>
                </a:cubicBezTo>
                <a:cubicBezTo>
                  <a:pt x="12872" y="4248"/>
                  <a:pt x="12773" y="4255"/>
                  <a:pt x="12682" y="4287"/>
                </a:cubicBezTo>
                <a:lnTo>
                  <a:pt x="12572" y="4326"/>
                </a:lnTo>
                <a:cubicBezTo>
                  <a:pt x="12571" y="4326"/>
                  <a:pt x="12571" y="4326"/>
                  <a:pt x="12571" y="4326"/>
                </a:cubicBezTo>
                <a:lnTo>
                  <a:pt x="12570" y="4326"/>
                </a:lnTo>
                <a:cubicBezTo>
                  <a:pt x="12552" y="4338"/>
                  <a:pt x="12529" y="4344"/>
                  <a:pt x="12507" y="4342"/>
                </a:cubicBezTo>
                <a:cubicBezTo>
                  <a:pt x="12430" y="4336"/>
                  <a:pt x="12382" y="4263"/>
                  <a:pt x="12352" y="4182"/>
                </a:cubicBezTo>
                <a:cubicBezTo>
                  <a:pt x="12317" y="4088"/>
                  <a:pt x="12328" y="3983"/>
                  <a:pt x="12383" y="3900"/>
                </a:cubicBezTo>
                <a:cubicBezTo>
                  <a:pt x="12411" y="3858"/>
                  <a:pt x="12424" y="3805"/>
                  <a:pt x="12454" y="3766"/>
                </a:cubicBezTo>
                <a:cubicBezTo>
                  <a:pt x="12467" y="3750"/>
                  <a:pt x="12472" y="3730"/>
                  <a:pt x="12467" y="3710"/>
                </a:cubicBezTo>
                <a:cubicBezTo>
                  <a:pt x="12455" y="3654"/>
                  <a:pt x="12358" y="3630"/>
                  <a:pt x="12305" y="3642"/>
                </a:cubicBezTo>
                <a:cubicBezTo>
                  <a:pt x="12197" y="3666"/>
                  <a:pt x="12269" y="3794"/>
                  <a:pt x="12226" y="3861"/>
                </a:cubicBezTo>
                <a:cubicBezTo>
                  <a:pt x="12202" y="3900"/>
                  <a:pt x="12098" y="3927"/>
                  <a:pt x="12089" y="3980"/>
                </a:cubicBezTo>
                <a:cubicBezTo>
                  <a:pt x="12067" y="4115"/>
                  <a:pt x="12055" y="4186"/>
                  <a:pt x="12064" y="4233"/>
                </a:cubicBezTo>
                <a:cubicBezTo>
                  <a:pt x="12083" y="4333"/>
                  <a:pt x="12073" y="4437"/>
                  <a:pt x="12035" y="4531"/>
                </a:cubicBezTo>
                <a:cubicBezTo>
                  <a:pt x="12034" y="4532"/>
                  <a:pt x="12034" y="4533"/>
                  <a:pt x="12034" y="4533"/>
                </a:cubicBezTo>
                <a:cubicBezTo>
                  <a:pt x="12003" y="4614"/>
                  <a:pt x="12066" y="4698"/>
                  <a:pt x="12024" y="4779"/>
                </a:cubicBezTo>
                <a:cubicBezTo>
                  <a:pt x="11975" y="4872"/>
                  <a:pt x="11861" y="4798"/>
                  <a:pt x="11835" y="4911"/>
                </a:cubicBezTo>
                <a:cubicBezTo>
                  <a:pt x="11824" y="4958"/>
                  <a:pt x="11731" y="4888"/>
                  <a:pt x="11699" y="4857"/>
                </a:cubicBezTo>
                <a:cubicBezTo>
                  <a:pt x="11696" y="4764"/>
                  <a:pt x="11660" y="4721"/>
                  <a:pt x="11634" y="4649"/>
                </a:cubicBezTo>
                <a:cubicBezTo>
                  <a:pt x="11613" y="4590"/>
                  <a:pt x="11565" y="4545"/>
                  <a:pt x="11505" y="4527"/>
                </a:cubicBezTo>
                <a:cubicBezTo>
                  <a:pt x="11347" y="4480"/>
                  <a:pt x="11314" y="4635"/>
                  <a:pt x="11174" y="4592"/>
                </a:cubicBezTo>
                <a:cubicBezTo>
                  <a:pt x="11061" y="4557"/>
                  <a:pt x="10981" y="4455"/>
                  <a:pt x="10976" y="4337"/>
                </a:cubicBezTo>
                <a:cubicBezTo>
                  <a:pt x="10970" y="4218"/>
                  <a:pt x="11038" y="4109"/>
                  <a:pt x="11147" y="4063"/>
                </a:cubicBezTo>
                <a:cubicBezTo>
                  <a:pt x="11519" y="3906"/>
                  <a:pt x="11588" y="3775"/>
                  <a:pt x="11613" y="3687"/>
                </a:cubicBezTo>
                <a:cubicBezTo>
                  <a:pt x="11618" y="3668"/>
                  <a:pt x="11634" y="3652"/>
                  <a:pt x="11654" y="3646"/>
                </a:cubicBezTo>
                <a:cubicBezTo>
                  <a:pt x="11654" y="3646"/>
                  <a:pt x="11654" y="3646"/>
                  <a:pt x="11654" y="3646"/>
                </a:cubicBezTo>
                <a:lnTo>
                  <a:pt x="11654" y="3645"/>
                </a:lnTo>
                <a:cubicBezTo>
                  <a:pt x="11658" y="3626"/>
                  <a:pt x="11669" y="3608"/>
                  <a:pt x="11684" y="3594"/>
                </a:cubicBezTo>
                <a:cubicBezTo>
                  <a:pt x="11722" y="3558"/>
                  <a:pt x="11748" y="3511"/>
                  <a:pt x="11782" y="3472"/>
                </a:cubicBezTo>
                <a:cubicBezTo>
                  <a:pt x="11819" y="3429"/>
                  <a:pt x="11858" y="3363"/>
                  <a:pt x="11858" y="3363"/>
                </a:cubicBezTo>
                <a:cubicBezTo>
                  <a:pt x="11858" y="3363"/>
                  <a:pt x="12050" y="3174"/>
                  <a:pt x="12254" y="3110"/>
                </a:cubicBezTo>
                <a:cubicBezTo>
                  <a:pt x="12348" y="3081"/>
                  <a:pt x="12417" y="3082"/>
                  <a:pt x="12439" y="3087"/>
                </a:cubicBezTo>
                <a:cubicBezTo>
                  <a:pt x="12463" y="3091"/>
                  <a:pt x="12497" y="3098"/>
                  <a:pt x="12552" y="3109"/>
                </a:cubicBezTo>
                <a:cubicBezTo>
                  <a:pt x="12549" y="3127"/>
                  <a:pt x="12554" y="3146"/>
                  <a:pt x="12565" y="3161"/>
                </a:cubicBezTo>
                <a:cubicBezTo>
                  <a:pt x="12591" y="3195"/>
                  <a:pt x="12675" y="3186"/>
                  <a:pt x="12777" y="3234"/>
                </a:cubicBezTo>
                <a:cubicBezTo>
                  <a:pt x="12895" y="3288"/>
                  <a:pt x="13036" y="3272"/>
                  <a:pt x="13163" y="3298"/>
                </a:cubicBezTo>
                <a:cubicBezTo>
                  <a:pt x="13215" y="3309"/>
                  <a:pt x="13250" y="3357"/>
                  <a:pt x="13244" y="3410"/>
                </a:cubicBezTo>
                <a:cubicBezTo>
                  <a:pt x="13238" y="3463"/>
                  <a:pt x="13193" y="3501"/>
                  <a:pt x="13140" y="3500"/>
                </a:cubicBezTo>
                <a:cubicBezTo>
                  <a:pt x="13103" y="3499"/>
                  <a:pt x="13070" y="3522"/>
                  <a:pt x="13057" y="3556"/>
                </a:cubicBezTo>
                <a:cubicBezTo>
                  <a:pt x="13045" y="3591"/>
                  <a:pt x="13056" y="3630"/>
                  <a:pt x="13084" y="3652"/>
                </a:cubicBezTo>
                <a:cubicBezTo>
                  <a:pt x="13130" y="3688"/>
                  <a:pt x="13182" y="3717"/>
                  <a:pt x="13236" y="3736"/>
                </a:cubicBezTo>
                <a:cubicBezTo>
                  <a:pt x="13301" y="3758"/>
                  <a:pt x="13404" y="3775"/>
                  <a:pt x="13359" y="3725"/>
                </a:cubicBezTo>
                <a:cubicBezTo>
                  <a:pt x="13343" y="3707"/>
                  <a:pt x="13320" y="3697"/>
                  <a:pt x="13296" y="3697"/>
                </a:cubicBezTo>
                <a:cubicBezTo>
                  <a:pt x="13208" y="3696"/>
                  <a:pt x="13236" y="3615"/>
                  <a:pt x="13283" y="3637"/>
                </a:cubicBezTo>
                <a:cubicBezTo>
                  <a:pt x="13335" y="3660"/>
                  <a:pt x="13482" y="3676"/>
                  <a:pt x="13380" y="3578"/>
                </a:cubicBezTo>
                <a:cubicBezTo>
                  <a:pt x="13368" y="3566"/>
                  <a:pt x="13366" y="3547"/>
                  <a:pt x="13377" y="3533"/>
                </a:cubicBezTo>
                <a:cubicBezTo>
                  <a:pt x="13394" y="3512"/>
                  <a:pt x="13408" y="3488"/>
                  <a:pt x="13418" y="3463"/>
                </a:cubicBezTo>
                <a:cubicBezTo>
                  <a:pt x="13438" y="3409"/>
                  <a:pt x="13434" y="3426"/>
                  <a:pt x="13504" y="3447"/>
                </a:cubicBezTo>
                <a:cubicBezTo>
                  <a:pt x="13515" y="3451"/>
                  <a:pt x="13528" y="3449"/>
                  <a:pt x="13537" y="3442"/>
                </a:cubicBezTo>
                <a:cubicBezTo>
                  <a:pt x="13557" y="3428"/>
                  <a:pt x="13583" y="3418"/>
                  <a:pt x="13564" y="3403"/>
                </a:cubicBezTo>
                <a:cubicBezTo>
                  <a:pt x="13548" y="3391"/>
                  <a:pt x="13581" y="3363"/>
                  <a:pt x="13593" y="3367"/>
                </a:cubicBezTo>
                <a:cubicBezTo>
                  <a:pt x="13612" y="3374"/>
                  <a:pt x="13634" y="3368"/>
                  <a:pt x="13648" y="3351"/>
                </a:cubicBezTo>
                <a:cubicBezTo>
                  <a:pt x="13658" y="3338"/>
                  <a:pt x="13661" y="3321"/>
                  <a:pt x="13657" y="3306"/>
                </a:cubicBezTo>
                <a:cubicBezTo>
                  <a:pt x="13645" y="3266"/>
                  <a:pt x="13677" y="3159"/>
                  <a:pt x="13734" y="3138"/>
                </a:cubicBezTo>
                <a:cubicBezTo>
                  <a:pt x="13748" y="3133"/>
                  <a:pt x="13763" y="3132"/>
                  <a:pt x="13777" y="3137"/>
                </a:cubicBezTo>
                <a:cubicBezTo>
                  <a:pt x="13789" y="3126"/>
                  <a:pt x="13802" y="3117"/>
                  <a:pt x="13817" y="3112"/>
                </a:cubicBezTo>
                <a:cubicBezTo>
                  <a:pt x="13842" y="3103"/>
                  <a:pt x="13886" y="3084"/>
                  <a:pt x="13916" y="3058"/>
                </a:cubicBezTo>
                <a:cubicBezTo>
                  <a:pt x="13947" y="3031"/>
                  <a:pt x="13989" y="3020"/>
                  <a:pt x="14030" y="3030"/>
                </a:cubicBezTo>
                <a:cubicBezTo>
                  <a:pt x="14030" y="3030"/>
                  <a:pt x="14030" y="3030"/>
                  <a:pt x="14030" y="3030"/>
                </a:cubicBezTo>
                <a:cubicBezTo>
                  <a:pt x="14043" y="3016"/>
                  <a:pt x="14042" y="2995"/>
                  <a:pt x="14030" y="2982"/>
                </a:cubicBezTo>
                <a:cubicBezTo>
                  <a:pt x="14005" y="2958"/>
                  <a:pt x="13925" y="2917"/>
                  <a:pt x="13937" y="2885"/>
                </a:cubicBezTo>
                <a:cubicBezTo>
                  <a:pt x="13941" y="2875"/>
                  <a:pt x="13990" y="2863"/>
                  <a:pt x="13998" y="2820"/>
                </a:cubicBezTo>
                <a:cubicBezTo>
                  <a:pt x="14002" y="2790"/>
                  <a:pt x="13986" y="2762"/>
                  <a:pt x="13958" y="2751"/>
                </a:cubicBezTo>
                <a:cubicBezTo>
                  <a:pt x="13121" y="2422"/>
                  <a:pt x="12220" y="2221"/>
                  <a:pt x="11279" y="2170"/>
                </a:cubicBezTo>
                <a:cubicBezTo>
                  <a:pt x="11106" y="2277"/>
                  <a:pt x="10933" y="2396"/>
                  <a:pt x="10776" y="2526"/>
                </a:cubicBezTo>
                <a:cubicBezTo>
                  <a:pt x="10207" y="2998"/>
                  <a:pt x="9307" y="3193"/>
                  <a:pt x="9327" y="3141"/>
                </a:cubicBezTo>
                <a:cubicBezTo>
                  <a:pt x="9241" y="3142"/>
                  <a:pt x="9218" y="3118"/>
                  <a:pt x="9218" y="3118"/>
                </a:cubicBezTo>
                <a:cubicBezTo>
                  <a:pt x="9190" y="3126"/>
                  <a:pt x="9165" y="3142"/>
                  <a:pt x="9142" y="3125"/>
                </a:cubicBezTo>
                <a:lnTo>
                  <a:pt x="9141" y="3125"/>
                </a:lnTo>
                <a:cubicBezTo>
                  <a:pt x="9143" y="3114"/>
                  <a:pt x="9137" y="3103"/>
                  <a:pt x="9128" y="3096"/>
                </a:cubicBezTo>
                <a:cubicBezTo>
                  <a:pt x="9098" y="3076"/>
                  <a:pt x="9039" y="3124"/>
                  <a:pt x="8896" y="3196"/>
                </a:cubicBezTo>
                <a:cubicBezTo>
                  <a:pt x="8896" y="3197"/>
                  <a:pt x="8895" y="3197"/>
                  <a:pt x="8895" y="3197"/>
                </a:cubicBezTo>
                <a:cubicBezTo>
                  <a:pt x="8892" y="3198"/>
                  <a:pt x="8889" y="3200"/>
                  <a:pt x="8887" y="3201"/>
                </a:cubicBezTo>
                <a:cubicBezTo>
                  <a:pt x="8827" y="3233"/>
                  <a:pt x="8759" y="3241"/>
                  <a:pt x="8714" y="3241"/>
                </a:cubicBezTo>
                <a:cubicBezTo>
                  <a:pt x="8681" y="3242"/>
                  <a:pt x="8649" y="3248"/>
                  <a:pt x="8618" y="3260"/>
                </a:cubicBezTo>
                <a:cubicBezTo>
                  <a:pt x="8613" y="3262"/>
                  <a:pt x="8608" y="3261"/>
                  <a:pt x="8606" y="3256"/>
                </a:cubicBezTo>
                <a:cubicBezTo>
                  <a:pt x="8595" y="3240"/>
                  <a:pt x="8647" y="3220"/>
                  <a:pt x="8666" y="3213"/>
                </a:cubicBezTo>
                <a:cubicBezTo>
                  <a:pt x="8683" y="3207"/>
                  <a:pt x="8675" y="3187"/>
                  <a:pt x="8604" y="3228"/>
                </a:cubicBezTo>
                <a:cubicBezTo>
                  <a:pt x="8588" y="3237"/>
                  <a:pt x="8570" y="3240"/>
                  <a:pt x="8553" y="3235"/>
                </a:cubicBezTo>
                <a:cubicBezTo>
                  <a:pt x="8481" y="3217"/>
                  <a:pt x="8396" y="3274"/>
                  <a:pt x="8339" y="3321"/>
                </a:cubicBezTo>
                <a:cubicBezTo>
                  <a:pt x="8330" y="3328"/>
                  <a:pt x="8319" y="3333"/>
                  <a:pt x="8305" y="3327"/>
                </a:cubicBezTo>
                <a:cubicBezTo>
                  <a:pt x="8285" y="3319"/>
                  <a:pt x="8268" y="3322"/>
                  <a:pt x="8274" y="3352"/>
                </a:cubicBezTo>
                <a:cubicBezTo>
                  <a:pt x="8280" y="3385"/>
                  <a:pt x="8092" y="3469"/>
                  <a:pt x="8089" y="3454"/>
                </a:cubicBezTo>
                <a:cubicBezTo>
                  <a:pt x="8085" y="3444"/>
                  <a:pt x="8074" y="3438"/>
                  <a:pt x="8063" y="3440"/>
                </a:cubicBezTo>
                <a:cubicBezTo>
                  <a:pt x="8039" y="3445"/>
                  <a:pt x="8009" y="3465"/>
                  <a:pt x="7993" y="3496"/>
                </a:cubicBezTo>
                <a:cubicBezTo>
                  <a:pt x="7963" y="3554"/>
                  <a:pt x="7881" y="3563"/>
                  <a:pt x="7841" y="3596"/>
                </a:cubicBezTo>
                <a:cubicBezTo>
                  <a:pt x="7799" y="3631"/>
                  <a:pt x="7738" y="3665"/>
                  <a:pt x="7738" y="3665"/>
                </a:cubicBezTo>
                <a:cubicBezTo>
                  <a:pt x="7716" y="3691"/>
                  <a:pt x="7700" y="3706"/>
                  <a:pt x="7676" y="3707"/>
                </a:cubicBezTo>
                <a:cubicBezTo>
                  <a:pt x="7653" y="3708"/>
                  <a:pt x="7639" y="3666"/>
                  <a:pt x="7649" y="3651"/>
                </a:cubicBezTo>
                <a:cubicBezTo>
                  <a:pt x="7655" y="3641"/>
                  <a:pt x="7701" y="3597"/>
                  <a:pt x="7690" y="3594"/>
                </a:cubicBezTo>
                <a:cubicBezTo>
                  <a:pt x="7685" y="3594"/>
                  <a:pt x="7682" y="3591"/>
                  <a:pt x="7680" y="3586"/>
                </a:cubicBezTo>
                <a:cubicBezTo>
                  <a:pt x="7672" y="3571"/>
                  <a:pt x="7707" y="3556"/>
                  <a:pt x="7698" y="3538"/>
                </a:cubicBezTo>
                <a:cubicBezTo>
                  <a:pt x="7692" y="3526"/>
                  <a:pt x="7624" y="3522"/>
                  <a:pt x="7618" y="3516"/>
                </a:cubicBezTo>
                <a:cubicBezTo>
                  <a:pt x="7614" y="3511"/>
                  <a:pt x="7613" y="3505"/>
                  <a:pt x="7616" y="3499"/>
                </a:cubicBezTo>
                <a:cubicBezTo>
                  <a:pt x="7659" y="3413"/>
                  <a:pt x="7664" y="3408"/>
                  <a:pt x="7722" y="3351"/>
                </a:cubicBezTo>
                <a:cubicBezTo>
                  <a:pt x="7721" y="3351"/>
                  <a:pt x="7721" y="3350"/>
                  <a:pt x="7721" y="3350"/>
                </a:cubicBezTo>
                <a:cubicBezTo>
                  <a:pt x="7715" y="3341"/>
                  <a:pt x="7715" y="3329"/>
                  <a:pt x="7721" y="3321"/>
                </a:cubicBezTo>
                <a:cubicBezTo>
                  <a:pt x="7753" y="3274"/>
                  <a:pt x="7860" y="3134"/>
                  <a:pt x="7984" y="3116"/>
                </a:cubicBezTo>
                <a:cubicBezTo>
                  <a:pt x="8017" y="3112"/>
                  <a:pt x="7996" y="3105"/>
                  <a:pt x="7996" y="3105"/>
                </a:cubicBezTo>
                <a:cubicBezTo>
                  <a:pt x="7965" y="3093"/>
                  <a:pt x="7926" y="3084"/>
                  <a:pt x="7948" y="3060"/>
                </a:cubicBezTo>
                <a:cubicBezTo>
                  <a:pt x="7992" y="3011"/>
                  <a:pt x="8060" y="2947"/>
                  <a:pt x="8135" y="2910"/>
                </a:cubicBezTo>
                <a:cubicBezTo>
                  <a:pt x="8172" y="2892"/>
                  <a:pt x="8205" y="2870"/>
                  <a:pt x="8237" y="2844"/>
                </a:cubicBezTo>
                <a:cubicBezTo>
                  <a:pt x="8268" y="2818"/>
                  <a:pt x="8371" y="2773"/>
                  <a:pt x="8484" y="2769"/>
                </a:cubicBezTo>
                <a:lnTo>
                  <a:pt x="8484" y="2768"/>
                </a:lnTo>
                <a:cubicBezTo>
                  <a:pt x="8578" y="2762"/>
                  <a:pt x="8826" y="2594"/>
                  <a:pt x="8828" y="2591"/>
                </a:cubicBezTo>
                <a:cubicBezTo>
                  <a:pt x="8828" y="2591"/>
                  <a:pt x="8828" y="2591"/>
                  <a:pt x="8828" y="2591"/>
                </a:cubicBezTo>
                <a:cubicBezTo>
                  <a:pt x="8820" y="2584"/>
                  <a:pt x="8832" y="2558"/>
                  <a:pt x="8829" y="2545"/>
                </a:cubicBezTo>
                <a:cubicBezTo>
                  <a:pt x="8829" y="2540"/>
                  <a:pt x="8831" y="2535"/>
                  <a:pt x="8836" y="2533"/>
                </a:cubicBezTo>
                <a:cubicBezTo>
                  <a:pt x="8860" y="2520"/>
                  <a:pt x="8889" y="2514"/>
                  <a:pt x="8914" y="2503"/>
                </a:cubicBezTo>
                <a:cubicBezTo>
                  <a:pt x="8917" y="2502"/>
                  <a:pt x="8919" y="2499"/>
                  <a:pt x="8920" y="2495"/>
                </a:cubicBezTo>
                <a:cubicBezTo>
                  <a:pt x="8921" y="2486"/>
                  <a:pt x="8910" y="2480"/>
                  <a:pt x="8902" y="2483"/>
                </a:cubicBezTo>
                <a:cubicBezTo>
                  <a:pt x="8850" y="2502"/>
                  <a:pt x="8829" y="2510"/>
                  <a:pt x="8817" y="2514"/>
                </a:cubicBezTo>
                <a:cubicBezTo>
                  <a:pt x="8810" y="2516"/>
                  <a:pt x="8803" y="2512"/>
                  <a:pt x="8800" y="2507"/>
                </a:cubicBezTo>
                <a:cubicBezTo>
                  <a:pt x="8796" y="2501"/>
                  <a:pt x="8798" y="2493"/>
                  <a:pt x="8803" y="2489"/>
                </a:cubicBezTo>
                <a:cubicBezTo>
                  <a:pt x="8862" y="2438"/>
                  <a:pt x="8942" y="2437"/>
                  <a:pt x="9011" y="2413"/>
                </a:cubicBezTo>
                <a:cubicBezTo>
                  <a:pt x="9042" y="2403"/>
                  <a:pt x="9042" y="2338"/>
                  <a:pt x="8978" y="2348"/>
                </a:cubicBezTo>
                <a:cubicBezTo>
                  <a:pt x="8665" y="2400"/>
                  <a:pt x="8381" y="2493"/>
                  <a:pt x="8084" y="2591"/>
                </a:cubicBezTo>
                <a:lnTo>
                  <a:pt x="8084" y="2592"/>
                </a:lnTo>
                <a:cubicBezTo>
                  <a:pt x="8086" y="2601"/>
                  <a:pt x="8024" y="2630"/>
                  <a:pt x="8017" y="2638"/>
                </a:cubicBezTo>
                <a:cubicBezTo>
                  <a:pt x="8013" y="2642"/>
                  <a:pt x="8011" y="2647"/>
                  <a:pt x="8013" y="2653"/>
                </a:cubicBezTo>
                <a:cubicBezTo>
                  <a:pt x="8013" y="2653"/>
                  <a:pt x="8013" y="2653"/>
                  <a:pt x="8013" y="2653"/>
                </a:cubicBezTo>
                <a:cubicBezTo>
                  <a:pt x="8017" y="2654"/>
                  <a:pt x="8018" y="2659"/>
                  <a:pt x="8015" y="2661"/>
                </a:cubicBezTo>
                <a:cubicBezTo>
                  <a:pt x="8003" y="2670"/>
                  <a:pt x="7981" y="2660"/>
                  <a:pt x="7974" y="2673"/>
                </a:cubicBezTo>
                <a:cubicBezTo>
                  <a:pt x="7966" y="2689"/>
                  <a:pt x="7995" y="2682"/>
                  <a:pt x="8000" y="2693"/>
                </a:cubicBezTo>
                <a:cubicBezTo>
                  <a:pt x="8004" y="2701"/>
                  <a:pt x="8003" y="2711"/>
                  <a:pt x="7997" y="2717"/>
                </a:cubicBezTo>
                <a:cubicBezTo>
                  <a:pt x="7987" y="2727"/>
                  <a:pt x="7941" y="2747"/>
                  <a:pt x="7934" y="2738"/>
                </a:cubicBezTo>
                <a:cubicBezTo>
                  <a:pt x="7927" y="2730"/>
                  <a:pt x="7926" y="2724"/>
                  <a:pt x="7917" y="2729"/>
                </a:cubicBezTo>
                <a:cubicBezTo>
                  <a:pt x="7884" y="2751"/>
                  <a:pt x="7863" y="2764"/>
                  <a:pt x="7844" y="2767"/>
                </a:cubicBezTo>
                <a:cubicBezTo>
                  <a:pt x="7777" y="2778"/>
                  <a:pt x="7692" y="2814"/>
                  <a:pt x="7692" y="2814"/>
                </a:cubicBezTo>
                <a:cubicBezTo>
                  <a:pt x="7702" y="2806"/>
                  <a:pt x="7734" y="2776"/>
                  <a:pt x="7739" y="2764"/>
                </a:cubicBezTo>
                <a:cubicBezTo>
                  <a:pt x="7757" y="2727"/>
                  <a:pt x="7777" y="2716"/>
                  <a:pt x="7799" y="2710"/>
                </a:cubicBezTo>
                <a:cubicBezTo>
                  <a:pt x="7815" y="2705"/>
                  <a:pt x="7818" y="2683"/>
                  <a:pt x="7746" y="2710"/>
                </a:cubicBezTo>
                <a:cubicBezTo>
                  <a:pt x="7681" y="2735"/>
                  <a:pt x="7621" y="2773"/>
                  <a:pt x="7571" y="2820"/>
                </a:cubicBezTo>
                <a:cubicBezTo>
                  <a:pt x="7529" y="2859"/>
                  <a:pt x="7479" y="2903"/>
                  <a:pt x="7443" y="2922"/>
                </a:cubicBezTo>
                <a:cubicBezTo>
                  <a:pt x="7450" y="2910"/>
                  <a:pt x="7445" y="2907"/>
                  <a:pt x="7440" y="2909"/>
                </a:cubicBezTo>
                <a:cubicBezTo>
                  <a:pt x="7436" y="2912"/>
                  <a:pt x="7402" y="2942"/>
                  <a:pt x="7388" y="2939"/>
                </a:cubicBezTo>
                <a:cubicBezTo>
                  <a:pt x="7346" y="2927"/>
                  <a:pt x="7401" y="2903"/>
                  <a:pt x="7401" y="2860"/>
                </a:cubicBezTo>
                <a:cubicBezTo>
                  <a:pt x="7406" y="2853"/>
                  <a:pt x="7412" y="2848"/>
                  <a:pt x="7418" y="2842"/>
                </a:cubicBezTo>
                <a:cubicBezTo>
                  <a:pt x="7369" y="2863"/>
                  <a:pt x="7325" y="2894"/>
                  <a:pt x="7289" y="2933"/>
                </a:cubicBezTo>
                <a:cubicBezTo>
                  <a:pt x="7260" y="2965"/>
                  <a:pt x="7236" y="3003"/>
                  <a:pt x="7205" y="2972"/>
                </a:cubicBezTo>
                <a:cubicBezTo>
                  <a:pt x="7190" y="2957"/>
                  <a:pt x="7168" y="2953"/>
                  <a:pt x="7149" y="2962"/>
                </a:cubicBezTo>
                <a:cubicBezTo>
                  <a:pt x="7030" y="3018"/>
                  <a:pt x="6912" y="3077"/>
                  <a:pt x="6796" y="3137"/>
                </a:cubicBezTo>
                <a:cubicBezTo>
                  <a:pt x="6783" y="3144"/>
                  <a:pt x="6772" y="3152"/>
                  <a:pt x="6761" y="3161"/>
                </a:cubicBezTo>
                <a:cubicBezTo>
                  <a:pt x="6753" y="3167"/>
                  <a:pt x="6748" y="3177"/>
                  <a:pt x="6746" y="3187"/>
                </a:cubicBezTo>
                <a:cubicBezTo>
                  <a:pt x="6744" y="3199"/>
                  <a:pt x="6723" y="3227"/>
                  <a:pt x="6716" y="3240"/>
                </a:cubicBezTo>
                <a:cubicBezTo>
                  <a:pt x="6712" y="3246"/>
                  <a:pt x="6712" y="3253"/>
                  <a:pt x="6716" y="3259"/>
                </a:cubicBezTo>
                <a:cubicBezTo>
                  <a:pt x="6727" y="3275"/>
                  <a:pt x="6762" y="3263"/>
                  <a:pt x="6781" y="3257"/>
                </a:cubicBezTo>
                <a:cubicBezTo>
                  <a:pt x="6807" y="3249"/>
                  <a:pt x="6836" y="3259"/>
                  <a:pt x="6851" y="3284"/>
                </a:cubicBezTo>
                <a:cubicBezTo>
                  <a:pt x="6865" y="3307"/>
                  <a:pt x="6861" y="3337"/>
                  <a:pt x="6842" y="3357"/>
                </a:cubicBezTo>
                <a:cubicBezTo>
                  <a:pt x="6826" y="3373"/>
                  <a:pt x="6811" y="3390"/>
                  <a:pt x="6797" y="3409"/>
                </a:cubicBezTo>
                <a:cubicBezTo>
                  <a:pt x="6769" y="3447"/>
                  <a:pt x="6742" y="3487"/>
                  <a:pt x="6701" y="3512"/>
                </a:cubicBezTo>
                <a:cubicBezTo>
                  <a:pt x="6676" y="3528"/>
                  <a:pt x="6652" y="3546"/>
                  <a:pt x="6630" y="3566"/>
                </a:cubicBezTo>
                <a:cubicBezTo>
                  <a:pt x="6407" y="3767"/>
                  <a:pt x="6399" y="4132"/>
                  <a:pt x="6234" y="4205"/>
                </a:cubicBezTo>
                <a:cubicBezTo>
                  <a:pt x="6234" y="4206"/>
                  <a:pt x="6234" y="4206"/>
                  <a:pt x="6233" y="4206"/>
                </a:cubicBezTo>
                <a:cubicBezTo>
                  <a:pt x="6107" y="4262"/>
                  <a:pt x="6063" y="4214"/>
                  <a:pt x="5911" y="4270"/>
                </a:cubicBezTo>
                <a:cubicBezTo>
                  <a:pt x="5882" y="4281"/>
                  <a:pt x="5854" y="4273"/>
                  <a:pt x="5826" y="4266"/>
                </a:cubicBezTo>
                <a:cubicBezTo>
                  <a:pt x="5803" y="4259"/>
                  <a:pt x="5784" y="4243"/>
                  <a:pt x="5775" y="4220"/>
                </a:cubicBezTo>
                <a:cubicBezTo>
                  <a:pt x="5742" y="4135"/>
                  <a:pt x="5646" y="4094"/>
                  <a:pt x="5562" y="4127"/>
                </a:cubicBezTo>
                <a:cubicBezTo>
                  <a:pt x="5548" y="4132"/>
                  <a:pt x="5533" y="4135"/>
                  <a:pt x="5516" y="4130"/>
                </a:cubicBezTo>
                <a:cubicBezTo>
                  <a:pt x="5516" y="4130"/>
                  <a:pt x="5516" y="4130"/>
                  <a:pt x="5516" y="4130"/>
                </a:cubicBezTo>
                <a:cubicBezTo>
                  <a:pt x="5516" y="4130"/>
                  <a:pt x="5515" y="4130"/>
                  <a:pt x="5515" y="4130"/>
                </a:cubicBezTo>
                <a:cubicBezTo>
                  <a:pt x="5487" y="4138"/>
                  <a:pt x="5310" y="4194"/>
                  <a:pt x="5323" y="4219"/>
                </a:cubicBezTo>
                <a:cubicBezTo>
                  <a:pt x="5323" y="4219"/>
                  <a:pt x="5635" y="4124"/>
                  <a:pt x="5565" y="4293"/>
                </a:cubicBezTo>
                <a:cubicBezTo>
                  <a:pt x="5565" y="4293"/>
                  <a:pt x="5564" y="4293"/>
                  <a:pt x="5564" y="4293"/>
                </a:cubicBezTo>
                <a:cubicBezTo>
                  <a:pt x="5552" y="4296"/>
                  <a:pt x="5543" y="4304"/>
                  <a:pt x="5538" y="4315"/>
                </a:cubicBezTo>
                <a:cubicBezTo>
                  <a:pt x="5530" y="4332"/>
                  <a:pt x="5521" y="4341"/>
                  <a:pt x="5495" y="4347"/>
                </a:cubicBezTo>
                <a:cubicBezTo>
                  <a:pt x="5466" y="4353"/>
                  <a:pt x="5434" y="4345"/>
                  <a:pt x="5411" y="4324"/>
                </a:cubicBezTo>
                <a:cubicBezTo>
                  <a:pt x="5395" y="4327"/>
                  <a:pt x="5388" y="4366"/>
                  <a:pt x="5394" y="4377"/>
                </a:cubicBezTo>
                <a:cubicBezTo>
                  <a:pt x="5402" y="4391"/>
                  <a:pt x="5444" y="4391"/>
                  <a:pt x="5401" y="4417"/>
                </a:cubicBezTo>
                <a:cubicBezTo>
                  <a:pt x="5376" y="4433"/>
                  <a:pt x="5342" y="4440"/>
                  <a:pt x="5331" y="4468"/>
                </a:cubicBezTo>
                <a:cubicBezTo>
                  <a:pt x="5317" y="4500"/>
                  <a:pt x="5301" y="4531"/>
                  <a:pt x="5281" y="4560"/>
                </a:cubicBezTo>
                <a:cubicBezTo>
                  <a:pt x="5261" y="4591"/>
                  <a:pt x="5306" y="4600"/>
                  <a:pt x="5271" y="4628"/>
                </a:cubicBezTo>
                <a:cubicBezTo>
                  <a:pt x="5230" y="4662"/>
                  <a:pt x="5088" y="4630"/>
                  <a:pt x="5038" y="4639"/>
                </a:cubicBezTo>
                <a:cubicBezTo>
                  <a:pt x="5038" y="4639"/>
                  <a:pt x="4953" y="4647"/>
                  <a:pt x="4902" y="4665"/>
                </a:cubicBezTo>
                <a:cubicBezTo>
                  <a:pt x="4851" y="4683"/>
                  <a:pt x="4758" y="4706"/>
                  <a:pt x="4707" y="4768"/>
                </a:cubicBezTo>
                <a:cubicBezTo>
                  <a:pt x="4619" y="4874"/>
                  <a:pt x="4627" y="4896"/>
                  <a:pt x="4524" y="4868"/>
                </a:cubicBezTo>
                <a:cubicBezTo>
                  <a:pt x="4518" y="4866"/>
                  <a:pt x="4512" y="4868"/>
                  <a:pt x="4508" y="4872"/>
                </a:cubicBezTo>
                <a:cubicBezTo>
                  <a:pt x="3462" y="5982"/>
                  <a:pt x="2707" y="7368"/>
                  <a:pt x="2363" y="8909"/>
                </a:cubicBezTo>
                <a:cubicBezTo>
                  <a:pt x="2363" y="8911"/>
                  <a:pt x="2362" y="8912"/>
                  <a:pt x="2362" y="8913"/>
                </a:cubicBezTo>
                <a:cubicBezTo>
                  <a:pt x="2339" y="9011"/>
                  <a:pt x="2313" y="9132"/>
                  <a:pt x="2276" y="9357"/>
                </a:cubicBezTo>
                <a:cubicBezTo>
                  <a:pt x="2275" y="9362"/>
                  <a:pt x="2275" y="9367"/>
                  <a:pt x="2276" y="9373"/>
                </a:cubicBezTo>
                <a:cubicBezTo>
                  <a:pt x="2281" y="9398"/>
                  <a:pt x="2286" y="9405"/>
                  <a:pt x="2318" y="9405"/>
                </a:cubicBezTo>
                <a:cubicBezTo>
                  <a:pt x="2394" y="9405"/>
                  <a:pt x="2459" y="9458"/>
                  <a:pt x="2473" y="9533"/>
                </a:cubicBezTo>
                <a:cubicBezTo>
                  <a:pt x="2477" y="9554"/>
                  <a:pt x="2490" y="9570"/>
                  <a:pt x="2507" y="9577"/>
                </a:cubicBezTo>
                <a:cubicBezTo>
                  <a:pt x="2524" y="9584"/>
                  <a:pt x="2543" y="9582"/>
                  <a:pt x="2561" y="9569"/>
                </a:cubicBezTo>
                <a:cubicBezTo>
                  <a:pt x="2573" y="9561"/>
                  <a:pt x="2638" y="9618"/>
                  <a:pt x="2642" y="9687"/>
                </a:cubicBezTo>
                <a:cubicBezTo>
                  <a:pt x="2644" y="9724"/>
                  <a:pt x="2658" y="9767"/>
                  <a:pt x="2666" y="9803"/>
                </a:cubicBezTo>
                <a:cubicBezTo>
                  <a:pt x="2674" y="9848"/>
                  <a:pt x="2663" y="9894"/>
                  <a:pt x="2634" y="9929"/>
                </a:cubicBezTo>
                <a:cubicBezTo>
                  <a:pt x="2629" y="9934"/>
                  <a:pt x="2628" y="9941"/>
                  <a:pt x="2629" y="9948"/>
                </a:cubicBezTo>
                <a:cubicBezTo>
                  <a:pt x="2666" y="10090"/>
                  <a:pt x="2831" y="10696"/>
                  <a:pt x="2865" y="10727"/>
                </a:cubicBezTo>
                <a:cubicBezTo>
                  <a:pt x="2884" y="10723"/>
                  <a:pt x="2900" y="10730"/>
                  <a:pt x="2911" y="10742"/>
                </a:cubicBezTo>
                <a:cubicBezTo>
                  <a:pt x="3244" y="11117"/>
                  <a:pt x="3619" y="11729"/>
                  <a:pt x="3608" y="11921"/>
                </a:cubicBezTo>
                <a:cubicBezTo>
                  <a:pt x="3533" y="12061"/>
                  <a:pt x="3541" y="12054"/>
                  <a:pt x="3604" y="12130"/>
                </a:cubicBezTo>
                <a:cubicBezTo>
                  <a:pt x="3720" y="12273"/>
                  <a:pt x="3717" y="12279"/>
                  <a:pt x="3674" y="12425"/>
                </a:cubicBezTo>
                <a:cubicBezTo>
                  <a:pt x="3699" y="12384"/>
                  <a:pt x="3745" y="12359"/>
                  <a:pt x="3794" y="12359"/>
                </a:cubicBezTo>
                <a:cubicBezTo>
                  <a:pt x="3843" y="12359"/>
                  <a:pt x="3888" y="12384"/>
                  <a:pt x="3914" y="12426"/>
                </a:cubicBezTo>
                <a:cubicBezTo>
                  <a:pt x="3932" y="12457"/>
                  <a:pt x="3952" y="12487"/>
                  <a:pt x="3978" y="12511"/>
                </a:cubicBezTo>
                <a:cubicBezTo>
                  <a:pt x="4046" y="12572"/>
                  <a:pt x="4081" y="12663"/>
                  <a:pt x="4073" y="12754"/>
                </a:cubicBezTo>
                <a:cubicBezTo>
                  <a:pt x="4073" y="12755"/>
                  <a:pt x="4178" y="12755"/>
                  <a:pt x="4325" y="12865"/>
                </a:cubicBezTo>
                <a:cubicBezTo>
                  <a:pt x="4509" y="13004"/>
                  <a:pt x="5163" y="13752"/>
                  <a:pt x="5189" y="13956"/>
                </a:cubicBezTo>
                <a:cubicBezTo>
                  <a:pt x="5200" y="14048"/>
                  <a:pt x="5162" y="14138"/>
                  <a:pt x="5116" y="14217"/>
                </a:cubicBezTo>
                <a:cubicBezTo>
                  <a:pt x="5062" y="14308"/>
                  <a:pt x="4887" y="14498"/>
                  <a:pt x="4858" y="14600"/>
                </a:cubicBezTo>
                <a:cubicBezTo>
                  <a:pt x="4843" y="14651"/>
                  <a:pt x="4762" y="14673"/>
                  <a:pt x="4762" y="14704"/>
                </a:cubicBezTo>
                <a:cubicBezTo>
                  <a:pt x="4763" y="14745"/>
                  <a:pt x="4776" y="14831"/>
                  <a:pt x="4835" y="15002"/>
                </a:cubicBezTo>
                <a:cubicBezTo>
                  <a:pt x="4853" y="15052"/>
                  <a:pt x="4894" y="15426"/>
                  <a:pt x="4874" y="15577"/>
                </a:cubicBezTo>
                <a:cubicBezTo>
                  <a:pt x="4862" y="15665"/>
                  <a:pt x="4862" y="15680"/>
                  <a:pt x="4884" y="15777"/>
                </a:cubicBezTo>
                <a:cubicBezTo>
                  <a:pt x="4891" y="15808"/>
                  <a:pt x="4815" y="15894"/>
                  <a:pt x="4763" y="15857"/>
                </a:cubicBezTo>
                <a:cubicBezTo>
                  <a:pt x="4697" y="15810"/>
                  <a:pt x="4642" y="15817"/>
                  <a:pt x="4635" y="15831"/>
                </a:cubicBezTo>
                <a:cubicBezTo>
                  <a:pt x="4545" y="15980"/>
                  <a:pt x="4218" y="16006"/>
                  <a:pt x="4291" y="16165"/>
                </a:cubicBezTo>
                <a:cubicBezTo>
                  <a:pt x="4313" y="16211"/>
                  <a:pt x="4334" y="16258"/>
                  <a:pt x="4353" y="16306"/>
                </a:cubicBezTo>
                <a:cubicBezTo>
                  <a:pt x="4375" y="16361"/>
                  <a:pt x="4387" y="16421"/>
                  <a:pt x="4389" y="16482"/>
                </a:cubicBezTo>
                <a:cubicBezTo>
                  <a:pt x="4390" y="16507"/>
                  <a:pt x="4480" y="16698"/>
                  <a:pt x="4552" y="16773"/>
                </a:cubicBezTo>
                <a:cubicBezTo>
                  <a:pt x="6125" y="18419"/>
                  <a:pt x="8343" y="19444"/>
                  <a:pt x="10800" y="19444"/>
                </a:cubicBezTo>
                <a:cubicBezTo>
                  <a:pt x="15574" y="19444"/>
                  <a:pt x="19444" y="15574"/>
                  <a:pt x="19444" y="10799"/>
                </a:cubicBezTo>
                <a:close/>
                <a:moveTo>
                  <a:pt x="13995" y="6151"/>
                </a:moveTo>
                <a:cubicBezTo>
                  <a:pt x="13994" y="6126"/>
                  <a:pt x="14038" y="6126"/>
                  <a:pt x="14042" y="6095"/>
                </a:cubicBezTo>
                <a:cubicBezTo>
                  <a:pt x="14044" y="6080"/>
                  <a:pt x="14037" y="6065"/>
                  <a:pt x="14026" y="6057"/>
                </a:cubicBezTo>
                <a:cubicBezTo>
                  <a:pt x="14010" y="6046"/>
                  <a:pt x="14003" y="6049"/>
                  <a:pt x="13984" y="6058"/>
                </a:cubicBezTo>
                <a:cubicBezTo>
                  <a:pt x="13973" y="6063"/>
                  <a:pt x="13960" y="6069"/>
                  <a:pt x="13946" y="6069"/>
                </a:cubicBezTo>
                <a:cubicBezTo>
                  <a:pt x="13935" y="6069"/>
                  <a:pt x="13925" y="6061"/>
                  <a:pt x="13923" y="6050"/>
                </a:cubicBezTo>
                <a:cubicBezTo>
                  <a:pt x="13922" y="6040"/>
                  <a:pt x="13926" y="6030"/>
                  <a:pt x="13935" y="6025"/>
                </a:cubicBezTo>
                <a:cubicBezTo>
                  <a:pt x="13938" y="6023"/>
                  <a:pt x="13940" y="6019"/>
                  <a:pt x="13938" y="6016"/>
                </a:cubicBezTo>
                <a:cubicBezTo>
                  <a:pt x="13937" y="6013"/>
                  <a:pt x="13934" y="6012"/>
                  <a:pt x="13931" y="6011"/>
                </a:cubicBezTo>
                <a:cubicBezTo>
                  <a:pt x="13902" y="6004"/>
                  <a:pt x="13876" y="5999"/>
                  <a:pt x="13856" y="5997"/>
                </a:cubicBezTo>
                <a:cubicBezTo>
                  <a:pt x="13817" y="5992"/>
                  <a:pt x="13777" y="5995"/>
                  <a:pt x="13739" y="6006"/>
                </a:cubicBezTo>
                <a:cubicBezTo>
                  <a:pt x="13708" y="6014"/>
                  <a:pt x="13706" y="6019"/>
                  <a:pt x="13699" y="6040"/>
                </a:cubicBezTo>
                <a:cubicBezTo>
                  <a:pt x="13679" y="6094"/>
                  <a:pt x="13672" y="6115"/>
                  <a:pt x="13665" y="6125"/>
                </a:cubicBezTo>
                <a:cubicBezTo>
                  <a:pt x="13638" y="6159"/>
                  <a:pt x="13620" y="6198"/>
                  <a:pt x="13610" y="6240"/>
                </a:cubicBezTo>
                <a:cubicBezTo>
                  <a:pt x="13606" y="6256"/>
                  <a:pt x="13597" y="6269"/>
                  <a:pt x="13579" y="6278"/>
                </a:cubicBezTo>
                <a:cubicBezTo>
                  <a:pt x="13579" y="6278"/>
                  <a:pt x="13579" y="6278"/>
                  <a:pt x="13577" y="6278"/>
                </a:cubicBezTo>
                <a:cubicBezTo>
                  <a:pt x="13577" y="6278"/>
                  <a:pt x="13566" y="6376"/>
                  <a:pt x="13567" y="6386"/>
                </a:cubicBezTo>
                <a:cubicBezTo>
                  <a:pt x="13568" y="6408"/>
                  <a:pt x="13581" y="6429"/>
                  <a:pt x="13574" y="6453"/>
                </a:cubicBezTo>
                <a:cubicBezTo>
                  <a:pt x="13567" y="6472"/>
                  <a:pt x="13539" y="6468"/>
                  <a:pt x="13532" y="6487"/>
                </a:cubicBezTo>
                <a:cubicBezTo>
                  <a:pt x="13532" y="6488"/>
                  <a:pt x="13532" y="6488"/>
                  <a:pt x="13532" y="6488"/>
                </a:cubicBezTo>
                <a:cubicBezTo>
                  <a:pt x="13521" y="6521"/>
                  <a:pt x="13535" y="6571"/>
                  <a:pt x="13543" y="6604"/>
                </a:cubicBezTo>
                <a:cubicBezTo>
                  <a:pt x="13543" y="6607"/>
                  <a:pt x="13542" y="6610"/>
                  <a:pt x="13539" y="6612"/>
                </a:cubicBezTo>
                <a:cubicBezTo>
                  <a:pt x="13536" y="6613"/>
                  <a:pt x="13533" y="6612"/>
                  <a:pt x="13531" y="6610"/>
                </a:cubicBezTo>
                <a:cubicBezTo>
                  <a:pt x="13517" y="6596"/>
                  <a:pt x="13510" y="6601"/>
                  <a:pt x="13507" y="6607"/>
                </a:cubicBezTo>
                <a:cubicBezTo>
                  <a:pt x="13504" y="6611"/>
                  <a:pt x="13504" y="6617"/>
                  <a:pt x="13507" y="6621"/>
                </a:cubicBezTo>
                <a:lnTo>
                  <a:pt x="13548" y="6677"/>
                </a:lnTo>
                <a:cubicBezTo>
                  <a:pt x="13588" y="6734"/>
                  <a:pt x="13642" y="6778"/>
                  <a:pt x="13706" y="6805"/>
                </a:cubicBezTo>
                <a:cubicBezTo>
                  <a:pt x="13741" y="6820"/>
                  <a:pt x="13775" y="6796"/>
                  <a:pt x="13809" y="6800"/>
                </a:cubicBezTo>
                <a:cubicBezTo>
                  <a:pt x="13848" y="6805"/>
                  <a:pt x="13886" y="6798"/>
                  <a:pt x="13925" y="6798"/>
                </a:cubicBezTo>
                <a:cubicBezTo>
                  <a:pt x="13938" y="6798"/>
                  <a:pt x="13964" y="6794"/>
                  <a:pt x="13981" y="6787"/>
                </a:cubicBezTo>
                <a:cubicBezTo>
                  <a:pt x="13994" y="6781"/>
                  <a:pt x="13996" y="6771"/>
                  <a:pt x="13997" y="6760"/>
                </a:cubicBezTo>
                <a:lnTo>
                  <a:pt x="13997" y="6757"/>
                </a:lnTo>
                <a:cubicBezTo>
                  <a:pt x="13998" y="6747"/>
                  <a:pt x="14000" y="6746"/>
                  <a:pt x="14042" y="6712"/>
                </a:cubicBezTo>
                <a:cubicBezTo>
                  <a:pt x="14073" y="6688"/>
                  <a:pt x="14111" y="6675"/>
                  <a:pt x="14142" y="6650"/>
                </a:cubicBezTo>
                <a:cubicBezTo>
                  <a:pt x="14195" y="6609"/>
                  <a:pt x="14262" y="6650"/>
                  <a:pt x="14319" y="6633"/>
                </a:cubicBezTo>
                <a:cubicBezTo>
                  <a:pt x="14332" y="6629"/>
                  <a:pt x="14511" y="6696"/>
                  <a:pt x="14522" y="6702"/>
                </a:cubicBezTo>
                <a:cubicBezTo>
                  <a:pt x="14523" y="6702"/>
                  <a:pt x="14523" y="6702"/>
                  <a:pt x="14523" y="6702"/>
                </a:cubicBezTo>
                <a:cubicBezTo>
                  <a:pt x="14576" y="6724"/>
                  <a:pt x="14717" y="6725"/>
                  <a:pt x="14751" y="6735"/>
                </a:cubicBezTo>
                <a:cubicBezTo>
                  <a:pt x="14764" y="6738"/>
                  <a:pt x="14785" y="6743"/>
                  <a:pt x="14805" y="6742"/>
                </a:cubicBezTo>
                <a:cubicBezTo>
                  <a:pt x="14806" y="6742"/>
                  <a:pt x="14808" y="6741"/>
                  <a:pt x="14809" y="6741"/>
                </a:cubicBezTo>
                <a:cubicBezTo>
                  <a:pt x="14837" y="6728"/>
                  <a:pt x="14854" y="6684"/>
                  <a:pt x="14893" y="6703"/>
                </a:cubicBezTo>
                <a:cubicBezTo>
                  <a:pt x="14961" y="6737"/>
                  <a:pt x="15151" y="6707"/>
                  <a:pt x="15105" y="6550"/>
                </a:cubicBezTo>
                <a:cubicBezTo>
                  <a:pt x="15080" y="6464"/>
                  <a:pt x="14967" y="6418"/>
                  <a:pt x="14933" y="6406"/>
                </a:cubicBezTo>
                <a:cubicBezTo>
                  <a:pt x="14831" y="6369"/>
                  <a:pt x="14764" y="6281"/>
                  <a:pt x="14674" y="6225"/>
                </a:cubicBezTo>
                <a:cubicBezTo>
                  <a:pt x="14635" y="6201"/>
                  <a:pt x="14588" y="6223"/>
                  <a:pt x="14547" y="6206"/>
                </a:cubicBezTo>
                <a:cubicBezTo>
                  <a:pt x="14454" y="6170"/>
                  <a:pt x="14454" y="6170"/>
                  <a:pt x="14450" y="6143"/>
                </a:cubicBezTo>
                <a:cubicBezTo>
                  <a:pt x="14449" y="6142"/>
                  <a:pt x="14450" y="6139"/>
                  <a:pt x="14451" y="6137"/>
                </a:cubicBezTo>
                <a:cubicBezTo>
                  <a:pt x="14476" y="6102"/>
                  <a:pt x="14495" y="6064"/>
                  <a:pt x="14506" y="6023"/>
                </a:cubicBezTo>
                <a:cubicBezTo>
                  <a:pt x="14507" y="6023"/>
                  <a:pt x="14507" y="6022"/>
                  <a:pt x="14507" y="6022"/>
                </a:cubicBezTo>
                <a:cubicBezTo>
                  <a:pt x="14511" y="6007"/>
                  <a:pt x="14517" y="6000"/>
                  <a:pt x="14501" y="5989"/>
                </a:cubicBezTo>
                <a:cubicBezTo>
                  <a:pt x="14480" y="5976"/>
                  <a:pt x="14439" y="5989"/>
                  <a:pt x="14435" y="5954"/>
                </a:cubicBezTo>
                <a:cubicBezTo>
                  <a:pt x="14432" y="5926"/>
                  <a:pt x="14491" y="5896"/>
                  <a:pt x="14515" y="5882"/>
                </a:cubicBezTo>
                <a:cubicBezTo>
                  <a:pt x="14536" y="5870"/>
                  <a:pt x="14544" y="5855"/>
                  <a:pt x="14548" y="5845"/>
                </a:cubicBezTo>
                <a:cubicBezTo>
                  <a:pt x="14554" y="5829"/>
                  <a:pt x="14535" y="5809"/>
                  <a:pt x="14527" y="5810"/>
                </a:cubicBezTo>
                <a:cubicBezTo>
                  <a:pt x="14499" y="5813"/>
                  <a:pt x="14421" y="5860"/>
                  <a:pt x="14409" y="5861"/>
                </a:cubicBezTo>
                <a:cubicBezTo>
                  <a:pt x="14409" y="5861"/>
                  <a:pt x="14409" y="5861"/>
                  <a:pt x="14409" y="5861"/>
                </a:cubicBezTo>
                <a:cubicBezTo>
                  <a:pt x="14405" y="5862"/>
                  <a:pt x="14402" y="5863"/>
                  <a:pt x="14399" y="5865"/>
                </a:cubicBezTo>
                <a:cubicBezTo>
                  <a:pt x="14399" y="5865"/>
                  <a:pt x="14399" y="5865"/>
                  <a:pt x="14399" y="5865"/>
                </a:cubicBezTo>
                <a:lnTo>
                  <a:pt x="14221" y="5967"/>
                </a:lnTo>
                <a:cubicBezTo>
                  <a:pt x="14221" y="5967"/>
                  <a:pt x="14221" y="5968"/>
                  <a:pt x="14220" y="5968"/>
                </a:cubicBezTo>
                <a:cubicBezTo>
                  <a:pt x="14188" y="5991"/>
                  <a:pt x="14171" y="6029"/>
                  <a:pt x="14174" y="6068"/>
                </a:cubicBezTo>
                <a:cubicBezTo>
                  <a:pt x="14177" y="6107"/>
                  <a:pt x="14199" y="6142"/>
                  <a:pt x="14234" y="6160"/>
                </a:cubicBezTo>
                <a:cubicBezTo>
                  <a:pt x="14249" y="6168"/>
                  <a:pt x="14270" y="6172"/>
                  <a:pt x="14263" y="6187"/>
                </a:cubicBezTo>
                <a:cubicBezTo>
                  <a:pt x="14259" y="6194"/>
                  <a:pt x="14162" y="6286"/>
                  <a:pt x="14152" y="6288"/>
                </a:cubicBezTo>
                <a:cubicBezTo>
                  <a:pt x="14125" y="6291"/>
                  <a:pt x="14117" y="6278"/>
                  <a:pt x="14114" y="6274"/>
                </a:cubicBezTo>
                <a:cubicBezTo>
                  <a:pt x="14113" y="6273"/>
                  <a:pt x="14113" y="6271"/>
                  <a:pt x="14112" y="6269"/>
                </a:cubicBezTo>
                <a:cubicBezTo>
                  <a:pt x="14097" y="6225"/>
                  <a:pt x="14062" y="6189"/>
                  <a:pt x="14013" y="6175"/>
                </a:cubicBezTo>
                <a:cubicBezTo>
                  <a:pt x="14002" y="6172"/>
                  <a:pt x="13995" y="6162"/>
                  <a:pt x="13995" y="6151"/>
                </a:cubicBezTo>
                <a:close/>
                <a:moveTo>
                  <a:pt x="21599" y="10799"/>
                </a:moveTo>
                <a:cubicBezTo>
                  <a:pt x="21599" y="16764"/>
                  <a:pt x="16764" y="21599"/>
                  <a:pt x="10799" y="21599"/>
                </a:cubicBezTo>
                <a:cubicBezTo>
                  <a:pt x="4835" y="21599"/>
                  <a:pt x="0" y="16764"/>
                  <a:pt x="0" y="10799"/>
                </a:cubicBezTo>
                <a:cubicBezTo>
                  <a:pt x="0" y="4835"/>
                  <a:pt x="4835" y="0"/>
                  <a:pt x="10799" y="0"/>
                </a:cubicBezTo>
                <a:cubicBezTo>
                  <a:pt x="16764" y="0"/>
                  <a:pt x="21599" y="4835"/>
                  <a:pt x="21599" y="10799"/>
                </a:cubicBezTo>
                <a:close/>
                <a:moveTo>
                  <a:pt x="9930" y="4828"/>
                </a:moveTo>
                <a:lnTo>
                  <a:pt x="9930" y="4828"/>
                </a:lnTo>
                <a:cubicBezTo>
                  <a:pt x="9928" y="4831"/>
                  <a:pt x="9926" y="4833"/>
                  <a:pt x="9925" y="4836"/>
                </a:cubicBezTo>
                <a:cubicBezTo>
                  <a:pt x="9922" y="4841"/>
                  <a:pt x="9924" y="4848"/>
                  <a:pt x="9929" y="4852"/>
                </a:cubicBezTo>
                <a:cubicBezTo>
                  <a:pt x="9934" y="4855"/>
                  <a:pt x="9941" y="4854"/>
                  <a:pt x="9945" y="4849"/>
                </a:cubicBezTo>
                <a:cubicBezTo>
                  <a:pt x="9950" y="4844"/>
                  <a:pt x="9956" y="4836"/>
                  <a:pt x="9964" y="4827"/>
                </a:cubicBezTo>
                <a:cubicBezTo>
                  <a:pt x="9972" y="4817"/>
                  <a:pt x="9975" y="4814"/>
                  <a:pt x="9986" y="4809"/>
                </a:cubicBezTo>
                <a:cubicBezTo>
                  <a:pt x="9995" y="4805"/>
                  <a:pt x="10004" y="4802"/>
                  <a:pt x="10013" y="4799"/>
                </a:cubicBezTo>
                <a:cubicBezTo>
                  <a:pt x="10017" y="4798"/>
                  <a:pt x="10021" y="4798"/>
                  <a:pt x="10024" y="4801"/>
                </a:cubicBezTo>
                <a:cubicBezTo>
                  <a:pt x="10026" y="4803"/>
                  <a:pt x="10028" y="4806"/>
                  <a:pt x="10028" y="4810"/>
                </a:cubicBezTo>
                <a:cubicBezTo>
                  <a:pt x="10027" y="4831"/>
                  <a:pt x="10034" y="4854"/>
                  <a:pt x="10013" y="4870"/>
                </a:cubicBezTo>
                <a:cubicBezTo>
                  <a:pt x="10001" y="4880"/>
                  <a:pt x="9991" y="4887"/>
                  <a:pt x="9984" y="4894"/>
                </a:cubicBezTo>
                <a:cubicBezTo>
                  <a:pt x="9977" y="4899"/>
                  <a:pt x="9975" y="4910"/>
                  <a:pt x="9979" y="4918"/>
                </a:cubicBezTo>
                <a:cubicBezTo>
                  <a:pt x="9984" y="4926"/>
                  <a:pt x="9993" y="4930"/>
                  <a:pt x="10002" y="4927"/>
                </a:cubicBezTo>
                <a:cubicBezTo>
                  <a:pt x="10002" y="4927"/>
                  <a:pt x="10002" y="4927"/>
                  <a:pt x="10003" y="4928"/>
                </a:cubicBezTo>
                <a:cubicBezTo>
                  <a:pt x="10004" y="4929"/>
                  <a:pt x="10005" y="4930"/>
                  <a:pt x="10005" y="4931"/>
                </a:cubicBezTo>
                <a:cubicBezTo>
                  <a:pt x="10011" y="4955"/>
                  <a:pt x="10012" y="4955"/>
                  <a:pt x="10045" y="4935"/>
                </a:cubicBezTo>
                <a:cubicBezTo>
                  <a:pt x="10046" y="4935"/>
                  <a:pt x="10047" y="4935"/>
                  <a:pt x="10048" y="4935"/>
                </a:cubicBezTo>
                <a:cubicBezTo>
                  <a:pt x="10049" y="4935"/>
                  <a:pt x="10049" y="4935"/>
                  <a:pt x="10049" y="4936"/>
                </a:cubicBezTo>
                <a:cubicBezTo>
                  <a:pt x="10054" y="4945"/>
                  <a:pt x="10061" y="4952"/>
                  <a:pt x="10070" y="4956"/>
                </a:cubicBezTo>
                <a:cubicBezTo>
                  <a:pt x="10082" y="4962"/>
                  <a:pt x="10091" y="4973"/>
                  <a:pt x="10094" y="4987"/>
                </a:cubicBezTo>
                <a:cubicBezTo>
                  <a:pt x="10094" y="4989"/>
                  <a:pt x="10095" y="4989"/>
                  <a:pt x="10095" y="4989"/>
                </a:cubicBezTo>
                <a:cubicBezTo>
                  <a:pt x="10095" y="4991"/>
                  <a:pt x="10095" y="4992"/>
                  <a:pt x="10096" y="4992"/>
                </a:cubicBezTo>
                <a:cubicBezTo>
                  <a:pt x="10107" y="5027"/>
                  <a:pt x="10098" y="5064"/>
                  <a:pt x="10072" y="5090"/>
                </a:cubicBezTo>
                <a:cubicBezTo>
                  <a:pt x="10047" y="5115"/>
                  <a:pt x="10009" y="5124"/>
                  <a:pt x="9975" y="5112"/>
                </a:cubicBezTo>
                <a:cubicBezTo>
                  <a:pt x="9969" y="5111"/>
                  <a:pt x="9963" y="5113"/>
                  <a:pt x="9959" y="5118"/>
                </a:cubicBezTo>
                <a:cubicBezTo>
                  <a:pt x="9956" y="5123"/>
                  <a:pt x="9956" y="5129"/>
                  <a:pt x="9960" y="5134"/>
                </a:cubicBezTo>
                <a:cubicBezTo>
                  <a:pt x="9963" y="5138"/>
                  <a:pt x="9967" y="5142"/>
                  <a:pt x="9967" y="5148"/>
                </a:cubicBezTo>
                <a:cubicBezTo>
                  <a:pt x="9966" y="5169"/>
                  <a:pt x="9940" y="5161"/>
                  <a:pt x="9931" y="5176"/>
                </a:cubicBezTo>
                <a:cubicBezTo>
                  <a:pt x="9931" y="5176"/>
                  <a:pt x="9931" y="5176"/>
                  <a:pt x="9931" y="5176"/>
                </a:cubicBezTo>
                <a:cubicBezTo>
                  <a:pt x="9931" y="5177"/>
                  <a:pt x="9930" y="5178"/>
                  <a:pt x="9930" y="5179"/>
                </a:cubicBezTo>
                <a:cubicBezTo>
                  <a:pt x="9930" y="5182"/>
                  <a:pt x="9931" y="5185"/>
                  <a:pt x="9933" y="5187"/>
                </a:cubicBezTo>
                <a:cubicBezTo>
                  <a:pt x="9935" y="5189"/>
                  <a:pt x="9938" y="5189"/>
                  <a:pt x="9940" y="5189"/>
                </a:cubicBezTo>
                <a:cubicBezTo>
                  <a:pt x="9953" y="5186"/>
                  <a:pt x="9963" y="5176"/>
                  <a:pt x="9976" y="5174"/>
                </a:cubicBezTo>
                <a:cubicBezTo>
                  <a:pt x="10000" y="5173"/>
                  <a:pt x="9982" y="5234"/>
                  <a:pt x="9974" y="5243"/>
                </a:cubicBezTo>
                <a:cubicBezTo>
                  <a:pt x="9965" y="5253"/>
                  <a:pt x="9903" y="5275"/>
                  <a:pt x="9883" y="5278"/>
                </a:cubicBezTo>
                <a:cubicBezTo>
                  <a:pt x="9870" y="5280"/>
                  <a:pt x="9862" y="5281"/>
                  <a:pt x="9858" y="5286"/>
                </a:cubicBezTo>
                <a:cubicBezTo>
                  <a:pt x="9854" y="5290"/>
                  <a:pt x="9851" y="5316"/>
                  <a:pt x="9869" y="5324"/>
                </a:cubicBezTo>
                <a:cubicBezTo>
                  <a:pt x="9895" y="5337"/>
                  <a:pt x="9920" y="5314"/>
                  <a:pt x="9946" y="5320"/>
                </a:cubicBezTo>
                <a:cubicBezTo>
                  <a:pt x="9971" y="5327"/>
                  <a:pt x="9994" y="5340"/>
                  <a:pt x="10011" y="5359"/>
                </a:cubicBezTo>
                <a:cubicBezTo>
                  <a:pt x="10013" y="5361"/>
                  <a:pt x="10015" y="5362"/>
                  <a:pt x="10017" y="5363"/>
                </a:cubicBezTo>
                <a:cubicBezTo>
                  <a:pt x="10025" y="5366"/>
                  <a:pt x="10035" y="5366"/>
                  <a:pt x="10043" y="5362"/>
                </a:cubicBezTo>
                <a:cubicBezTo>
                  <a:pt x="10045" y="5361"/>
                  <a:pt x="10047" y="5360"/>
                  <a:pt x="10049" y="5358"/>
                </a:cubicBezTo>
                <a:cubicBezTo>
                  <a:pt x="10056" y="5353"/>
                  <a:pt x="10063" y="5350"/>
                  <a:pt x="10071" y="5350"/>
                </a:cubicBezTo>
                <a:cubicBezTo>
                  <a:pt x="10076" y="5350"/>
                  <a:pt x="10081" y="5353"/>
                  <a:pt x="10083" y="5359"/>
                </a:cubicBezTo>
                <a:cubicBezTo>
                  <a:pt x="10085" y="5364"/>
                  <a:pt x="10083" y="5370"/>
                  <a:pt x="10079" y="5374"/>
                </a:cubicBezTo>
                <a:cubicBezTo>
                  <a:pt x="10060" y="5388"/>
                  <a:pt x="10040" y="5401"/>
                  <a:pt x="10013" y="5398"/>
                </a:cubicBezTo>
                <a:cubicBezTo>
                  <a:pt x="9999" y="5396"/>
                  <a:pt x="9985" y="5396"/>
                  <a:pt x="9970" y="5398"/>
                </a:cubicBezTo>
                <a:cubicBezTo>
                  <a:pt x="9926" y="5402"/>
                  <a:pt x="9885" y="5422"/>
                  <a:pt x="9853" y="5454"/>
                </a:cubicBezTo>
                <a:cubicBezTo>
                  <a:pt x="9843" y="5465"/>
                  <a:pt x="9831" y="5476"/>
                  <a:pt x="9821" y="5487"/>
                </a:cubicBezTo>
                <a:cubicBezTo>
                  <a:pt x="9816" y="5492"/>
                  <a:pt x="9815" y="5501"/>
                  <a:pt x="9820" y="5507"/>
                </a:cubicBezTo>
                <a:cubicBezTo>
                  <a:pt x="9825" y="5513"/>
                  <a:pt x="9834" y="5515"/>
                  <a:pt x="9840" y="5510"/>
                </a:cubicBezTo>
                <a:cubicBezTo>
                  <a:pt x="9845" y="5508"/>
                  <a:pt x="9850" y="5505"/>
                  <a:pt x="9856" y="5501"/>
                </a:cubicBezTo>
                <a:cubicBezTo>
                  <a:pt x="9875" y="5489"/>
                  <a:pt x="9909" y="5476"/>
                  <a:pt x="9928" y="5512"/>
                </a:cubicBezTo>
                <a:cubicBezTo>
                  <a:pt x="9928" y="5512"/>
                  <a:pt x="9928" y="5512"/>
                  <a:pt x="9929" y="5512"/>
                </a:cubicBezTo>
                <a:cubicBezTo>
                  <a:pt x="9931" y="5513"/>
                  <a:pt x="9934" y="5512"/>
                  <a:pt x="9937" y="5510"/>
                </a:cubicBezTo>
                <a:cubicBezTo>
                  <a:pt x="9962" y="5491"/>
                  <a:pt x="9975" y="5456"/>
                  <a:pt x="10012" y="5453"/>
                </a:cubicBezTo>
                <a:cubicBezTo>
                  <a:pt x="10038" y="5451"/>
                  <a:pt x="10058" y="5476"/>
                  <a:pt x="10085" y="5471"/>
                </a:cubicBezTo>
                <a:cubicBezTo>
                  <a:pt x="10116" y="5465"/>
                  <a:pt x="10141" y="5441"/>
                  <a:pt x="10174" y="5443"/>
                </a:cubicBezTo>
                <a:cubicBezTo>
                  <a:pt x="10186" y="5444"/>
                  <a:pt x="10220" y="5453"/>
                  <a:pt x="10223" y="5455"/>
                </a:cubicBezTo>
                <a:cubicBezTo>
                  <a:pt x="10232" y="5460"/>
                  <a:pt x="10232" y="5460"/>
                  <a:pt x="10281" y="5461"/>
                </a:cubicBezTo>
                <a:cubicBezTo>
                  <a:pt x="10302" y="5462"/>
                  <a:pt x="10317" y="5478"/>
                  <a:pt x="10337" y="5481"/>
                </a:cubicBezTo>
                <a:cubicBezTo>
                  <a:pt x="10360" y="5485"/>
                  <a:pt x="10382" y="5471"/>
                  <a:pt x="10406" y="5473"/>
                </a:cubicBezTo>
                <a:cubicBezTo>
                  <a:pt x="10406" y="5473"/>
                  <a:pt x="10406" y="5473"/>
                  <a:pt x="10406" y="5473"/>
                </a:cubicBezTo>
                <a:cubicBezTo>
                  <a:pt x="10406" y="5473"/>
                  <a:pt x="10406" y="5473"/>
                  <a:pt x="10406" y="5473"/>
                </a:cubicBezTo>
                <a:cubicBezTo>
                  <a:pt x="10407" y="5473"/>
                  <a:pt x="10477" y="5459"/>
                  <a:pt x="10476" y="5430"/>
                </a:cubicBezTo>
                <a:cubicBezTo>
                  <a:pt x="10476" y="5430"/>
                  <a:pt x="10476" y="5429"/>
                  <a:pt x="10475" y="5429"/>
                </a:cubicBezTo>
                <a:cubicBezTo>
                  <a:pt x="10475" y="5429"/>
                  <a:pt x="10475" y="5428"/>
                  <a:pt x="10474" y="5428"/>
                </a:cubicBezTo>
                <a:cubicBezTo>
                  <a:pt x="10450" y="5414"/>
                  <a:pt x="10433" y="5388"/>
                  <a:pt x="10430" y="5360"/>
                </a:cubicBezTo>
                <a:cubicBezTo>
                  <a:pt x="10430" y="5357"/>
                  <a:pt x="10431" y="5355"/>
                  <a:pt x="10433" y="5355"/>
                </a:cubicBezTo>
                <a:cubicBezTo>
                  <a:pt x="10435" y="5354"/>
                  <a:pt x="10438" y="5354"/>
                  <a:pt x="10440" y="5356"/>
                </a:cubicBezTo>
                <a:cubicBezTo>
                  <a:pt x="10441" y="5357"/>
                  <a:pt x="10443" y="5358"/>
                  <a:pt x="10444" y="5359"/>
                </a:cubicBezTo>
                <a:cubicBezTo>
                  <a:pt x="10452" y="5364"/>
                  <a:pt x="10456" y="5365"/>
                  <a:pt x="10459" y="5363"/>
                </a:cubicBezTo>
                <a:cubicBezTo>
                  <a:pt x="10476" y="5351"/>
                  <a:pt x="10494" y="5339"/>
                  <a:pt x="10512" y="5329"/>
                </a:cubicBezTo>
                <a:cubicBezTo>
                  <a:pt x="10522" y="5324"/>
                  <a:pt x="10528" y="5313"/>
                  <a:pt x="10533" y="5292"/>
                </a:cubicBezTo>
                <a:cubicBezTo>
                  <a:pt x="10535" y="5285"/>
                  <a:pt x="10542" y="5251"/>
                  <a:pt x="10499" y="5228"/>
                </a:cubicBezTo>
                <a:cubicBezTo>
                  <a:pt x="10498" y="5227"/>
                  <a:pt x="10498" y="5227"/>
                  <a:pt x="10498" y="5227"/>
                </a:cubicBezTo>
                <a:cubicBezTo>
                  <a:pt x="10494" y="5225"/>
                  <a:pt x="10415" y="5184"/>
                  <a:pt x="10392" y="5196"/>
                </a:cubicBezTo>
                <a:cubicBezTo>
                  <a:pt x="10377" y="5204"/>
                  <a:pt x="10377" y="5204"/>
                  <a:pt x="10349" y="5190"/>
                </a:cubicBezTo>
                <a:cubicBezTo>
                  <a:pt x="10348" y="5186"/>
                  <a:pt x="10350" y="5182"/>
                  <a:pt x="10353" y="5179"/>
                </a:cubicBezTo>
                <a:cubicBezTo>
                  <a:pt x="10385" y="5155"/>
                  <a:pt x="10385" y="5155"/>
                  <a:pt x="10384" y="5148"/>
                </a:cubicBezTo>
                <a:cubicBezTo>
                  <a:pt x="10383" y="5133"/>
                  <a:pt x="10375" y="5122"/>
                  <a:pt x="10366" y="5112"/>
                </a:cubicBezTo>
                <a:cubicBezTo>
                  <a:pt x="10358" y="5103"/>
                  <a:pt x="10357" y="5090"/>
                  <a:pt x="10364" y="5081"/>
                </a:cubicBezTo>
                <a:cubicBezTo>
                  <a:pt x="10364" y="5080"/>
                  <a:pt x="10364" y="5080"/>
                  <a:pt x="10364" y="5080"/>
                </a:cubicBezTo>
                <a:cubicBezTo>
                  <a:pt x="10370" y="5072"/>
                  <a:pt x="10339" y="5005"/>
                  <a:pt x="10339" y="5004"/>
                </a:cubicBezTo>
                <a:cubicBezTo>
                  <a:pt x="10336" y="5002"/>
                  <a:pt x="10335" y="5000"/>
                  <a:pt x="10331" y="5001"/>
                </a:cubicBezTo>
                <a:cubicBezTo>
                  <a:pt x="10318" y="5002"/>
                  <a:pt x="10304" y="5002"/>
                  <a:pt x="10291" y="5002"/>
                </a:cubicBezTo>
                <a:cubicBezTo>
                  <a:pt x="10289" y="5002"/>
                  <a:pt x="10287" y="5002"/>
                  <a:pt x="10284" y="5003"/>
                </a:cubicBezTo>
                <a:cubicBezTo>
                  <a:pt x="10283" y="5003"/>
                  <a:pt x="10283" y="5003"/>
                  <a:pt x="10283" y="5002"/>
                </a:cubicBezTo>
                <a:cubicBezTo>
                  <a:pt x="10282" y="5001"/>
                  <a:pt x="10282" y="5000"/>
                  <a:pt x="10282" y="5000"/>
                </a:cubicBezTo>
                <a:cubicBezTo>
                  <a:pt x="10287" y="4982"/>
                  <a:pt x="10270" y="4971"/>
                  <a:pt x="10269" y="4956"/>
                </a:cubicBezTo>
                <a:cubicBezTo>
                  <a:pt x="10267" y="4941"/>
                  <a:pt x="10271" y="4925"/>
                  <a:pt x="10273" y="4910"/>
                </a:cubicBezTo>
                <a:cubicBezTo>
                  <a:pt x="10274" y="4897"/>
                  <a:pt x="10273" y="4881"/>
                  <a:pt x="10268" y="4866"/>
                </a:cubicBezTo>
                <a:cubicBezTo>
                  <a:pt x="10253" y="4812"/>
                  <a:pt x="10255" y="4754"/>
                  <a:pt x="10274" y="4702"/>
                </a:cubicBezTo>
                <a:cubicBezTo>
                  <a:pt x="10283" y="4680"/>
                  <a:pt x="10294" y="4659"/>
                  <a:pt x="10307" y="4640"/>
                </a:cubicBezTo>
                <a:cubicBezTo>
                  <a:pt x="10339" y="4597"/>
                  <a:pt x="10198" y="4602"/>
                  <a:pt x="10171" y="4604"/>
                </a:cubicBezTo>
                <a:cubicBezTo>
                  <a:pt x="10169" y="4604"/>
                  <a:pt x="10167" y="4603"/>
                  <a:pt x="10166" y="4601"/>
                </a:cubicBezTo>
                <a:cubicBezTo>
                  <a:pt x="10165" y="4600"/>
                  <a:pt x="10165" y="4597"/>
                  <a:pt x="10166" y="4596"/>
                </a:cubicBezTo>
                <a:cubicBezTo>
                  <a:pt x="10173" y="4586"/>
                  <a:pt x="10174" y="4572"/>
                  <a:pt x="10184" y="4563"/>
                </a:cubicBezTo>
                <a:cubicBezTo>
                  <a:pt x="10197" y="4551"/>
                  <a:pt x="10214" y="4547"/>
                  <a:pt x="10229" y="4538"/>
                </a:cubicBezTo>
                <a:cubicBezTo>
                  <a:pt x="10261" y="4517"/>
                  <a:pt x="10234" y="4505"/>
                  <a:pt x="10222" y="4502"/>
                </a:cubicBezTo>
                <a:cubicBezTo>
                  <a:pt x="10194" y="4495"/>
                  <a:pt x="10164" y="4491"/>
                  <a:pt x="10135" y="4491"/>
                </a:cubicBezTo>
                <a:cubicBezTo>
                  <a:pt x="10124" y="4491"/>
                  <a:pt x="10113" y="4492"/>
                  <a:pt x="10102" y="4497"/>
                </a:cubicBezTo>
                <a:cubicBezTo>
                  <a:pt x="10094" y="4500"/>
                  <a:pt x="10086" y="4509"/>
                  <a:pt x="10077" y="4521"/>
                </a:cubicBezTo>
                <a:cubicBezTo>
                  <a:pt x="10060" y="4545"/>
                  <a:pt x="10039" y="4567"/>
                  <a:pt x="10015" y="4586"/>
                </a:cubicBezTo>
                <a:cubicBezTo>
                  <a:pt x="10014" y="4587"/>
                  <a:pt x="10013" y="4588"/>
                  <a:pt x="10011" y="4589"/>
                </a:cubicBezTo>
                <a:cubicBezTo>
                  <a:pt x="10005" y="4594"/>
                  <a:pt x="9996" y="4595"/>
                  <a:pt x="9989" y="4592"/>
                </a:cubicBezTo>
                <a:cubicBezTo>
                  <a:pt x="9985" y="4590"/>
                  <a:pt x="9980" y="4590"/>
                  <a:pt x="9975" y="4592"/>
                </a:cubicBezTo>
                <a:cubicBezTo>
                  <a:pt x="9974" y="4592"/>
                  <a:pt x="9973" y="4593"/>
                  <a:pt x="9973" y="4593"/>
                </a:cubicBezTo>
                <a:cubicBezTo>
                  <a:pt x="9964" y="4597"/>
                  <a:pt x="9958" y="4603"/>
                  <a:pt x="9954" y="4610"/>
                </a:cubicBezTo>
                <a:cubicBezTo>
                  <a:pt x="9949" y="4619"/>
                  <a:pt x="9950" y="4631"/>
                  <a:pt x="9957" y="4638"/>
                </a:cubicBezTo>
                <a:cubicBezTo>
                  <a:pt x="9964" y="4646"/>
                  <a:pt x="9975" y="4648"/>
                  <a:pt x="9984" y="4643"/>
                </a:cubicBezTo>
                <a:lnTo>
                  <a:pt x="9985" y="4643"/>
                </a:lnTo>
                <a:cubicBezTo>
                  <a:pt x="9986" y="4646"/>
                  <a:pt x="9986" y="4650"/>
                  <a:pt x="9985" y="4652"/>
                </a:cubicBezTo>
                <a:cubicBezTo>
                  <a:pt x="9979" y="4664"/>
                  <a:pt x="9978" y="4676"/>
                  <a:pt x="9973" y="4688"/>
                </a:cubicBezTo>
                <a:cubicBezTo>
                  <a:pt x="9972" y="4689"/>
                  <a:pt x="9971" y="4690"/>
                  <a:pt x="9970" y="4691"/>
                </a:cubicBezTo>
                <a:cubicBezTo>
                  <a:pt x="9968" y="4691"/>
                  <a:pt x="9965" y="4690"/>
                  <a:pt x="9964" y="4688"/>
                </a:cubicBezTo>
                <a:cubicBezTo>
                  <a:pt x="9958" y="4679"/>
                  <a:pt x="9955" y="4679"/>
                  <a:pt x="9951" y="4680"/>
                </a:cubicBezTo>
                <a:cubicBezTo>
                  <a:pt x="9951" y="4680"/>
                  <a:pt x="9950" y="4680"/>
                  <a:pt x="9950" y="4680"/>
                </a:cubicBezTo>
                <a:cubicBezTo>
                  <a:pt x="9933" y="4684"/>
                  <a:pt x="9921" y="4723"/>
                  <a:pt x="9922" y="4734"/>
                </a:cubicBezTo>
                <a:cubicBezTo>
                  <a:pt x="9922" y="4738"/>
                  <a:pt x="9923" y="4741"/>
                  <a:pt x="9925" y="4743"/>
                </a:cubicBezTo>
                <a:cubicBezTo>
                  <a:pt x="9947" y="4766"/>
                  <a:pt x="9949" y="4802"/>
                  <a:pt x="9930" y="4828"/>
                </a:cubicBezTo>
                <a:close/>
                <a:moveTo>
                  <a:pt x="11792" y="7486"/>
                </a:moveTo>
                <a:cubicBezTo>
                  <a:pt x="11788" y="7480"/>
                  <a:pt x="11809" y="7414"/>
                  <a:pt x="11827" y="7420"/>
                </a:cubicBezTo>
                <a:cubicBezTo>
                  <a:pt x="11839" y="7424"/>
                  <a:pt x="11835" y="7430"/>
                  <a:pt x="11850" y="7431"/>
                </a:cubicBezTo>
                <a:cubicBezTo>
                  <a:pt x="11864" y="7432"/>
                  <a:pt x="11872" y="7415"/>
                  <a:pt x="11887" y="7418"/>
                </a:cubicBezTo>
                <a:cubicBezTo>
                  <a:pt x="11910" y="7422"/>
                  <a:pt x="11927" y="7444"/>
                  <a:pt x="11951" y="7445"/>
                </a:cubicBezTo>
                <a:cubicBezTo>
                  <a:pt x="11970" y="7445"/>
                  <a:pt x="11981" y="7427"/>
                  <a:pt x="11998" y="7425"/>
                </a:cubicBezTo>
                <a:cubicBezTo>
                  <a:pt x="12011" y="7424"/>
                  <a:pt x="12023" y="7432"/>
                  <a:pt x="12036" y="7429"/>
                </a:cubicBezTo>
                <a:cubicBezTo>
                  <a:pt x="12050" y="7426"/>
                  <a:pt x="12060" y="7417"/>
                  <a:pt x="12072" y="7410"/>
                </a:cubicBezTo>
                <a:cubicBezTo>
                  <a:pt x="12094" y="7397"/>
                  <a:pt x="12092" y="7409"/>
                  <a:pt x="12118" y="7406"/>
                </a:cubicBezTo>
                <a:cubicBezTo>
                  <a:pt x="12126" y="7405"/>
                  <a:pt x="12133" y="7400"/>
                  <a:pt x="12141" y="7399"/>
                </a:cubicBezTo>
                <a:cubicBezTo>
                  <a:pt x="12143" y="7398"/>
                  <a:pt x="12144" y="7398"/>
                  <a:pt x="12146" y="7398"/>
                </a:cubicBezTo>
                <a:cubicBezTo>
                  <a:pt x="12158" y="7400"/>
                  <a:pt x="12163" y="7407"/>
                  <a:pt x="12160" y="7421"/>
                </a:cubicBezTo>
                <a:cubicBezTo>
                  <a:pt x="12154" y="7451"/>
                  <a:pt x="12130" y="7474"/>
                  <a:pt x="12126" y="7505"/>
                </a:cubicBezTo>
                <a:cubicBezTo>
                  <a:pt x="12123" y="7525"/>
                  <a:pt x="12149" y="7536"/>
                  <a:pt x="12143" y="7558"/>
                </a:cubicBezTo>
                <a:cubicBezTo>
                  <a:pt x="12126" y="7613"/>
                  <a:pt x="12110" y="7615"/>
                  <a:pt x="12100" y="7617"/>
                </a:cubicBezTo>
                <a:cubicBezTo>
                  <a:pt x="12085" y="7620"/>
                  <a:pt x="12074" y="7615"/>
                  <a:pt x="12068" y="7612"/>
                </a:cubicBezTo>
                <a:cubicBezTo>
                  <a:pt x="12050" y="7603"/>
                  <a:pt x="12037" y="7586"/>
                  <a:pt x="12019" y="7575"/>
                </a:cubicBezTo>
                <a:cubicBezTo>
                  <a:pt x="12009" y="7570"/>
                  <a:pt x="11998" y="7568"/>
                  <a:pt x="11988" y="7564"/>
                </a:cubicBezTo>
                <a:cubicBezTo>
                  <a:pt x="11958" y="7551"/>
                  <a:pt x="11869" y="7489"/>
                  <a:pt x="11841" y="7491"/>
                </a:cubicBezTo>
                <a:cubicBezTo>
                  <a:pt x="11831" y="7491"/>
                  <a:pt x="11823" y="7499"/>
                  <a:pt x="11813" y="7498"/>
                </a:cubicBezTo>
                <a:cubicBezTo>
                  <a:pt x="11813" y="7498"/>
                  <a:pt x="11812" y="7498"/>
                  <a:pt x="11812" y="7498"/>
                </a:cubicBezTo>
                <a:cubicBezTo>
                  <a:pt x="11807" y="7498"/>
                  <a:pt x="11798" y="7496"/>
                  <a:pt x="11792" y="748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Tree>
  </p:cSld>
  <p:clrMapOvr>
    <a:masterClrMapping/>
  </p:clrMapOvr>
  <p:transition xmlns:p14="http://schemas.microsoft.com/office/powerpoint/2010/mai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7410" name="AutoShape 2"/>
          <p:cNvSpPr>
            <a:spLocks/>
          </p:cNvSpPr>
          <p:nvPr/>
        </p:nvSpPr>
        <p:spPr bwMode="auto">
          <a:xfrm>
            <a:off x="17500600" y="4533900"/>
            <a:ext cx="4394200" cy="4394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CCCCC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7412" name="AutoShape 4"/>
          <p:cNvSpPr>
            <a:spLocks/>
          </p:cNvSpPr>
          <p:nvPr/>
        </p:nvSpPr>
        <p:spPr bwMode="auto">
          <a:xfrm>
            <a:off x="10096500" y="4521200"/>
            <a:ext cx="4394200" cy="4394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CCCCC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7414" name="AutoShape 6"/>
          <p:cNvSpPr>
            <a:spLocks/>
          </p:cNvSpPr>
          <p:nvPr/>
        </p:nvSpPr>
        <p:spPr bwMode="auto">
          <a:xfrm>
            <a:off x="2857500" y="4546600"/>
            <a:ext cx="4394200" cy="4394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CCCCC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4105" name="AutoShape 8"/>
          <p:cNvSpPr>
            <a:spLocks/>
          </p:cNvSpPr>
          <p:nvPr/>
        </p:nvSpPr>
        <p:spPr bwMode="auto">
          <a:xfrm>
            <a:off x="1462808" y="9988550"/>
            <a:ext cx="6768752" cy="762000"/>
          </a:xfrm>
          <a:custGeom>
            <a:avLst/>
            <a:gdLst>
              <a:gd name="T0" fmla="*/ 1911350 w 21600"/>
              <a:gd name="T1" fmla="*/ 381000 h 21600"/>
              <a:gd name="T2" fmla="*/ 1911350 w 21600"/>
              <a:gd name="T3" fmla="*/ 381000 h 21600"/>
              <a:gd name="T4" fmla="*/ 1911350 w 21600"/>
              <a:gd name="T5" fmla="*/ 381000 h 21600"/>
              <a:gd name="T6" fmla="*/ 1911350 w 21600"/>
              <a:gd name="T7" fmla="*/ 381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4400" b="1" dirty="0" smtClean="0">
                <a:solidFill>
                  <a:srgbClr val="4D4D4D"/>
                </a:solidFill>
                <a:latin typeface="Aleo" panose="020F0502020204030203" pitchFamily="34" charset="0"/>
                <a:ea typeface="Aleo Regular" charset="0"/>
                <a:cs typeface="Aleo Regular" charset="0"/>
                <a:sym typeface="Aleo Regular" charset="0"/>
              </a:rPr>
              <a:t>Editable and Free</a:t>
            </a:r>
            <a:endParaRPr lang="en-US" dirty="0"/>
          </a:p>
        </p:txBody>
      </p:sp>
      <p:sp>
        <p:nvSpPr>
          <p:cNvPr id="4106" name="AutoShape 9"/>
          <p:cNvSpPr>
            <a:spLocks/>
          </p:cNvSpPr>
          <p:nvPr/>
        </p:nvSpPr>
        <p:spPr bwMode="auto">
          <a:xfrm>
            <a:off x="814736" y="10746432"/>
            <a:ext cx="7704856" cy="660400"/>
          </a:xfrm>
          <a:custGeom>
            <a:avLst/>
            <a:gdLst>
              <a:gd name="T0" fmla="*/ 1790700 w 21600"/>
              <a:gd name="T1" fmla="*/ 330200 h 21600"/>
              <a:gd name="T2" fmla="*/ 1790700 w 21600"/>
              <a:gd name="T3" fmla="*/ 330200 h 21600"/>
              <a:gd name="T4" fmla="*/ 1790700 w 21600"/>
              <a:gd name="T5" fmla="*/ 330200 h 21600"/>
              <a:gd name="T6" fmla="*/ 1790700 w 21600"/>
              <a:gd name="T7" fmla="*/ 330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2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Every open source software is free to download and use for a lifetime. At the same time it gives the transparency to see </a:t>
            </a:r>
            <a:r>
              <a:rPr lang="en-US" sz="32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whats</a:t>
            </a:r>
            <a:r>
              <a:rPr lang="en-US" sz="32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happening behind the working of the software.</a:t>
            </a:r>
            <a:endParaRPr lang="en-US" sz="5400" dirty="0"/>
          </a:p>
        </p:txBody>
      </p:sp>
      <p:sp>
        <p:nvSpPr>
          <p:cNvPr id="4107" name="AutoShape 10"/>
          <p:cNvSpPr>
            <a:spLocks/>
          </p:cNvSpPr>
          <p:nvPr/>
        </p:nvSpPr>
        <p:spPr bwMode="auto">
          <a:xfrm>
            <a:off x="10363200" y="9994900"/>
            <a:ext cx="3822700" cy="762000"/>
          </a:xfrm>
          <a:custGeom>
            <a:avLst/>
            <a:gdLst>
              <a:gd name="T0" fmla="*/ 1911350 w 21600"/>
              <a:gd name="T1" fmla="*/ 381000 h 21600"/>
              <a:gd name="T2" fmla="*/ 1911350 w 21600"/>
              <a:gd name="T3" fmla="*/ 381000 h 21600"/>
              <a:gd name="T4" fmla="*/ 1911350 w 21600"/>
              <a:gd name="T5" fmla="*/ 381000 h 21600"/>
              <a:gd name="T6" fmla="*/ 1911350 w 21600"/>
              <a:gd name="T7" fmla="*/ 381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4400" b="1" dirty="0" smtClean="0">
                <a:solidFill>
                  <a:srgbClr val="4D4D4D"/>
                </a:solidFill>
                <a:latin typeface="Aleo" panose="020F0502020204030203" pitchFamily="34" charset="0"/>
                <a:ea typeface="Aleo Regular" charset="0"/>
                <a:cs typeface="Aleo Regular" charset="0"/>
                <a:sym typeface="Aleo Regular" charset="0"/>
              </a:rPr>
              <a:t>Trustable</a:t>
            </a:r>
            <a:endParaRPr lang="en-US" dirty="0"/>
          </a:p>
        </p:txBody>
      </p:sp>
      <p:sp>
        <p:nvSpPr>
          <p:cNvPr id="4108" name="AutoShape 11"/>
          <p:cNvSpPr>
            <a:spLocks/>
          </p:cNvSpPr>
          <p:nvPr/>
        </p:nvSpPr>
        <p:spPr bwMode="auto">
          <a:xfrm>
            <a:off x="8807624" y="10756900"/>
            <a:ext cx="6984776" cy="2581820"/>
          </a:xfrm>
          <a:custGeom>
            <a:avLst/>
            <a:gdLst>
              <a:gd name="T0" fmla="*/ 1790700 w 21600"/>
              <a:gd name="T1" fmla="*/ 330200 h 21600"/>
              <a:gd name="T2" fmla="*/ 1790700 w 21600"/>
              <a:gd name="T3" fmla="*/ 330200 h 21600"/>
              <a:gd name="T4" fmla="*/ 1790700 w 21600"/>
              <a:gd name="T5" fmla="*/ 330200 h 21600"/>
              <a:gd name="T6" fmla="*/ 1790700 w 21600"/>
              <a:gd name="T7" fmla="*/ 330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2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Open source applications are highly trustable with regards to the way in which the applications are made. They respect privacy and are built by people sharing the same vision </a:t>
            </a:r>
            <a:endParaRPr lang="en-US" sz="5400" dirty="0"/>
          </a:p>
        </p:txBody>
      </p:sp>
      <p:sp>
        <p:nvSpPr>
          <p:cNvPr id="4109" name="AutoShape 12"/>
          <p:cNvSpPr>
            <a:spLocks/>
          </p:cNvSpPr>
          <p:nvPr/>
        </p:nvSpPr>
        <p:spPr bwMode="auto">
          <a:xfrm>
            <a:off x="17780000" y="9994900"/>
            <a:ext cx="3822700" cy="762000"/>
          </a:xfrm>
          <a:custGeom>
            <a:avLst/>
            <a:gdLst>
              <a:gd name="T0" fmla="*/ 1911350 w 21600"/>
              <a:gd name="T1" fmla="*/ 381000 h 21600"/>
              <a:gd name="T2" fmla="*/ 1911350 w 21600"/>
              <a:gd name="T3" fmla="*/ 381000 h 21600"/>
              <a:gd name="T4" fmla="*/ 1911350 w 21600"/>
              <a:gd name="T5" fmla="*/ 381000 h 21600"/>
              <a:gd name="T6" fmla="*/ 1911350 w 21600"/>
              <a:gd name="T7" fmla="*/ 381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4400" b="1" dirty="0" smtClean="0">
                <a:solidFill>
                  <a:srgbClr val="4D4D4D"/>
                </a:solidFill>
                <a:latin typeface="Aleo" panose="020F0502020204030203" pitchFamily="34" charset="0"/>
                <a:ea typeface="Aleo Regular" charset="0"/>
                <a:cs typeface="Aleo Regular" charset="0"/>
                <a:sym typeface="Aleo Regular" charset="0"/>
              </a:rPr>
              <a:t>High impact</a:t>
            </a:r>
            <a:endParaRPr lang="en-US" dirty="0"/>
          </a:p>
        </p:txBody>
      </p:sp>
      <p:sp>
        <p:nvSpPr>
          <p:cNvPr id="4110" name="AutoShape 13"/>
          <p:cNvSpPr>
            <a:spLocks/>
          </p:cNvSpPr>
          <p:nvPr/>
        </p:nvSpPr>
        <p:spPr bwMode="auto">
          <a:xfrm>
            <a:off x="16368464" y="10756900"/>
            <a:ext cx="7344816" cy="2581820"/>
          </a:xfrm>
          <a:custGeom>
            <a:avLst/>
            <a:gdLst>
              <a:gd name="T0" fmla="*/ 1790700 w 21600"/>
              <a:gd name="T1" fmla="*/ 330200 h 21600"/>
              <a:gd name="T2" fmla="*/ 1790700 w 21600"/>
              <a:gd name="T3" fmla="*/ 330200 h 21600"/>
              <a:gd name="T4" fmla="*/ 1790700 w 21600"/>
              <a:gd name="T5" fmla="*/ 330200 h 21600"/>
              <a:gd name="T6" fmla="*/ 1790700 w 21600"/>
              <a:gd name="T7" fmla="*/ 330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2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The best open source software are directly used by many large companies and industries because of its expertise in engineering. Many other users could also be using that software on a daily basis.</a:t>
            </a:r>
            <a:endParaRPr lang="en-US" sz="5400" dirty="0"/>
          </a:p>
        </p:txBody>
      </p:sp>
      <p:sp>
        <p:nvSpPr>
          <p:cNvPr id="17422" name="AutoShape 14"/>
          <p:cNvSpPr>
            <a:spLocks/>
          </p:cNvSpPr>
          <p:nvPr/>
        </p:nvSpPr>
        <p:spPr bwMode="auto">
          <a:xfrm>
            <a:off x="2888140" y="4553744"/>
            <a:ext cx="4335308" cy="43924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7424" name="AutoShape 16"/>
          <p:cNvSpPr>
            <a:spLocks/>
          </p:cNvSpPr>
          <p:nvPr/>
        </p:nvSpPr>
        <p:spPr bwMode="auto">
          <a:xfrm>
            <a:off x="3551040" y="5201816"/>
            <a:ext cx="2952328" cy="302433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7425" name="AutoShape 17"/>
          <p:cNvSpPr>
            <a:spLocks/>
          </p:cNvSpPr>
          <p:nvPr/>
        </p:nvSpPr>
        <p:spPr bwMode="auto">
          <a:xfrm>
            <a:off x="17448584" y="4481736"/>
            <a:ext cx="4464496" cy="446449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7427" name="AutoShape 19"/>
          <p:cNvSpPr>
            <a:spLocks/>
          </p:cNvSpPr>
          <p:nvPr/>
        </p:nvSpPr>
        <p:spPr bwMode="auto">
          <a:xfrm>
            <a:off x="18240672" y="5273824"/>
            <a:ext cx="2880320" cy="28803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4117" name="AutoShape 20"/>
          <p:cNvSpPr>
            <a:spLocks/>
          </p:cNvSpPr>
          <p:nvPr/>
        </p:nvSpPr>
        <p:spPr bwMode="auto">
          <a:xfrm>
            <a:off x="1379538" y="844550"/>
            <a:ext cx="14592300" cy="1511300"/>
          </a:xfrm>
          <a:custGeom>
            <a:avLst/>
            <a:gdLst>
              <a:gd name="T0" fmla="*/ 7296150 w 21600"/>
              <a:gd name="T1" fmla="*/ 755650 h 21600"/>
              <a:gd name="T2" fmla="*/ 7296150 w 21600"/>
              <a:gd name="T3" fmla="*/ 755650 h 21600"/>
              <a:gd name="T4" fmla="*/ 7296150 w 21600"/>
              <a:gd name="T5" fmla="*/ 755650 h 21600"/>
              <a:gd name="T6" fmla="*/ 72961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9200" b="1" dirty="0" smtClean="0">
                <a:solidFill>
                  <a:srgbClr val="4D4D4D"/>
                </a:solidFill>
                <a:latin typeface="Aleo" panose="020F0502020204030203" pitchFamily="34" charset="0"/>
                <a:ea typeface="Aleo Regular" charset="0"/>
                <a:cs typeface="Aleo Regular" charset="0"/>
                <a:sym typeface="Aleo Regular" charset="0"/>
              </a:rPr>
              <a:t>What is Open Source ?</a:t>
            </a:r>
            <a:endParaRPr lang="en-US" dirty="0"/>
          </a:p>
        </p:txBody>
      </p:sp>
      <p:sp>
        <p:nvSpPr>
          <p:cNvPr id="17429" name="AutoShape 21"/>
          <p:cNvSpPr>
            <a:spLocks/>
          </p:cNvSpPr>
          <p:nvPr/>
        </p:nvSpPr>
        <p:spPr bwMode="auto">
          <a:xfrm>
            <a:off x="4088408" y="5753844"/>
            <a:ext cx="1982912" cy="196825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5147"/>
                </a:moveTo>
                <a:lnTo>
                  <a:pt x="19299" y="7459"/>
                </a:lnTo>
                <a:lnTo>
                  <a:pt x="14178" y="2312"/>
                </a:lnTo>
                <a:lnTo>
                  <a:pt x="16478" y="0"/>
                </a:lnTo>
                <a:cubicBezTo>
                  <a:pt x="16478" y="0"/>
                  <a:pt x="21600" y="5147"/>
                  <a:pt x="21600" y="5147"/>
                </a:cubicBezTo>
                <a:close/>
                <a:moveTo>
                  <a:pt x="5089" y="19082"/>
                </a:moveTo>
                <a:lnTo>
                  <a:pt x="4444" y="18434"/>
                </a:lnTo>
                <a:lnTo>
                  <a:pt x="14866" y="7959"/>
                </a:lnTo>
                <a:lnTo>
                  <a:pt x="15511" y="8607"/>
                </a:lnTo>
                <a:cubicBezTo>
                  <a:pt x="15511" y="8607"/>
                  <a:pt x="5089" y="19082"/>
                  <a:pt x="5089" y="19082"/>
                </a:cubicBezTo>
                <a:close/>
                <a:moveTo>
                  <a:pt x="2616" y="16581"/>
                </a:moveTo>
                <a:lnTo>
                  <a:pt x="13038" y="6106"/>
                </a:lnTo>
                <a:lnTo>
                  <a:pt x="13683" y="6754"/>
                </a:lnTo>
                <a:lnTo>
                  <a:pt x="3260" y="17229"/>
                </a:lnTo>
                <a:cubicBezTo>
                  <a:pt x="3260" y="17229"/>
                  <a:pt x="2616" y="16581"/>
                  <a:pt x="2616" y="16581"/>
                </a:cubicBezTo>
                <a:close/>
                <a:moveTo>
                  <a:pt x="13030" y="3466"/>
                </a:moveTo>
                <a:lnTo>
                  <a:pt x="1293" y="15262"/>
                </a:lnTo>
                <a:lnTo>
                  <a:pt x="0" y="21599"/>
                </a:lnTo>
                <a:lnTo>
                  <a:pt x="6415" y="20409"/>
                </a:lnTo>
                <a:lnTo>
                  <a:pt x="18151" y="8613"/>
                </a:lnTo>
                <a:cubicBezTo>
                  <a:pt x="18151" y="8613"/>
                  <a:pt x="13030" y="3466"/>
                  <a:pt x="13030" y="346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17430" name="AutoShape 22"/>
          <p:cNvSpPr>
            <a:spLocks/>
          </p:cNvSpPr>
          <p:nvPr/>
        </p:nvSpPr>
        <p:spPr bwMode="auto">
          <a:xfrm>
            <a:off x="18600712" y="5705872"/>
            <a:ext cx="2088232" cy="16561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8851"/>
                </a:moveTo>
                <a:lnTo>
                  <a:pt x="0" y="18851"/>
                </a:lnTo>
                <a:lnTo>
                  <a:pt x="0" y="21599"/>
                </a:lnTo>
                <a:lnTo>
                  <a:pt x="21599" y="21599"/>
                </a:lnTo>
                <a:cubicBezTo>
                  <a:pt x="21599" y="21599"/>
                  <a:pt x="21599" y="18851"/>
                  <a:pt x="21599" y="18851"/>
                </a:cubicBezTo>
                <a:close/>
                <a:moveTo>
                  <a:pt x="19950" y="17182"/>
                </a:moveTo>
                <a:lnTo>
                  <a:pt x="16427" y="17182"/>
                </a:lnTo>
                <a:lnTo>
                  <a:pt x="16427" y="12871"/>
                </a:lnTo>
                <a:lnTo>
                  <a:pt x="19950" y="12871"/>
                </a:lnTo>
                <a:cubicBezTo>
                  <a:pt x="19950" y="12871"/>
                  <a:pt x="19950" y="17182"/>
                  <a:pt x="19950" y="17182"/>
                </a:cubicBezTo>
                <a:close/>
                <a:moveTo>
                  <a:pt x="15021" y="17182"/>
                </a:moveTo>
                <a:lnTo>
                  <a:pt x="11498" y="17182"/>
                </a:lnTo>
                <a:lnTo>
                  <a:pt x="11498" y="5221"/>
                </a:lnTo>
                <a:lnTo>
                  <a:pt x="15021" y="5221"/>
                </a:lnTo>
                <a:cubicBezTo>
                  <a:pt x="15021" y="5221"/>
                  <a:pt x="15021" y="17182"/>
                  <a:pt x="15021" y="17182"/>
                </a:cubicBezTo>
                <a:close/>
                <a:moveTo>
                  <a:pt x="10093" y="17182"/>
                </a:moveTo>
                <a:lnTo>
                  <a:pt x="6571" y="17182"/>
                </a:lnTo>
                <a:lnTo>
                  <a:pt x="6571" y="0"/>
                </a:lnTo>
                <a:lnTo>
                  <a:pt x="10093" y="0"/>
                </a:lnTo>
                <a:cubicBezTo>
                  <a:pt x="10093" y="0"/>
                  <a:pt x="10093" y="17182"/>
                  <a:pt x="10093" y="17182"/>
                </a:cubicBezTo>
                <a:close/>
                <a:moveTo>
                  <a:pt x="5165" y="17182"/>
                </a:moveTo>
                <a:lnTo>
                  <a:pt x="1643" y="17182"/>
                </a:lnTo>
                <a:lnTo>
                  <a:pt x="1643" y="8692"/>
                </a:lnTo>
                <a:lnTo>
                  <a:pt x="5165" y="8692"/>
                </a:lnTo>
                <a:cubicBezTo>
                  <a:pt x="5165" y="8692"/>
                  <a:pt x="5165" y="17182"/>
                  <a:pt x="5165" y="17182"/>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17431" name="AutoShape 23"/>
          <p:cNvSpPr>
            <a:spLocks/>
          </p:cNvSpPr>
          <p:nvPr/>
        </p:nvSpPr>
        <p:spPr bwMode="auto">
          <a:xfrm>
            <a:off x="10103768" y="4553744"/>
            <a:ext cx="4392488" cy="439664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7433" name="AutoShape 25"/>
          <p:cNvSpPr>
            <a:spLocks/>
          </p:cNvSpPr>
          <p:nvPr/>
        </p:nvSpPr>
        <p:spPr bwMode="auto">
          <a:xfrm>
            <a:off x="10823848" y="5273824"/>
            <a:ext cx="2880320" cy="28803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7434" name="AutoShape 26"/>
          <p:cNvSpPr>
            <a:spLocks/>
          </p:cNvSpPr>
          <p:nvPr/>
        </p:nvSpPr>
        <p:spPr bwMode="auto">
          <a:xfrm>
            <a:off x="11327904" y="5705872"/>
            <a:ext cx="1810915" cy="191903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noFill/>
          <a:ln w="1016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C0C0C0"/>
                </a:outerShdw>
              </a:effectLst>
            </a:endParaRPr>
          </a:p>
        </p:txBody>
      </p:sp>
      <p:sp>
        <p:nvSpPr>
          <p:cNvPr id="4124" name="AutoShape 27"/>
          <p:cNvSpPr>
            <a:spLocks/>
          </p:cNvSpPr>
          <p:nvPr/>
        </p:nvSpPr>
        <p:spPr bwMode="auto">
          <a:xfrm>
            <a:off x="11831960" y="6311205"/>
            <a:ext cx="792088" cy="690811"/>
          </a:xfrm>
          <a:custGeom>
            <a:avLst/>
            <a:gdLst>
              <a:gd name="T0" fmla="*/ 196850 w 21600"/>
              <a:gd name="T1" fmla="*/ 129382 h 21600"/>
              <a:gd name="T2" fmla="*/ 196850 w 21600"/>
              <a:gd name="T3" fmla="*/ 129382 h 21600"/>
              <a:gd name="T4" fmla="*/ 196850 w 21600"/>
              <a:gd name="T5" fmla="*/ 129382 h 21600"/>
              <a:gd name="T6" fmla="*/ 196850 w 21600"/>
              <a:gd name="T7" fmla="*/ 1293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1591"/>
                </a:moveTo>
                <a:lnTo>
                  <a:pt x="7664" y="21599"/>
                </a:lnTo>
                <a:lnTo>
                  <a:pt x="21599" y="0"/>
                </a:lnTo>
              </a:path>
            </a:pathLst>
          </a:custGeom>
          <a:noFill/>
          <a:ln w="1143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Tree>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AutoShape 1"/>
          <p:cNvSpPr>
            <a:spLocks/>
          </p:cNvSpPr>
          <p:nvPr/>
        </p:nvSpPr>
        <p:spPr bwMode="auto">
          <a:xfrm>
            <a:off x="3168650" y="3109913"/>
            <a:ext cx="2386013" cy="2755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5123" name="AutoShape 2"/>
          <p:cNvSpPr>
            <a:spLocks/>
          </p:cNvSpPr>
          <p:nvPr/>
        </p:nvSpPr>
        <p:spPr bwMode="auto">
          <a:xfrm>
            <a:off x="3771900" y="4191000"/>
            <a:ext cx="1784350" cy="1582738"/>
          </a:xfrm>
          <a:custGeom>
            <a:avLst/>
            <a:gdLst>
              <a:gd name="T0" fmla="*/ 892175 w 21600"/>
              <a:gd name="T1" fmla="*/ 791369 h 21600"/>
              <a:gd name="T2" fmla="*/ 892175 w 21600"/>
              <a:gd name="T3" fmla="*/ 791369 h 21600"/>
              <a:gd name="T4" fmla="*/ 892175 w 21600"/>
              <a:gd name="T5" fmla="*/ 791369 h 21600"/>
              <a:gd name="T6" fmla="*/ 892175 w 21600"/>
              <a:gd name="T7" fmla="*/ 7913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8435" name="AutoShape 3"/>
          <p:cNvSpPr>
            <a:spLocks/>
          </p:cNvSpPr>
          <p:nvPr/>
        </p:nvSpPr>
        <p:spPr bwMode="auto">
          <a:xfrm>
            <a:off x="0" y="99695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5125" name="AutoShape 4"/>
          <p:cNvSpPr>
            <a:spLocks/>
          </p:cNvSpPr>
          <p:nvPr/>
        </p:nvSpPr>
        <p:spPr bwMode="auto">
          <a:xfrm>
            <a:off x="1485900" y="10598150"/>
            <a:ext cx="20891500" cy="762000"/>
          </a:xfrm>
          <a:custGeom>
            <a:avLst/>
            <a:gdLst>
              <a:gd name="T0" fmla="*/ 10445750 w 21600"/>
              <a:gd name="T1" fmla="*/ 381000 h 21600"/>
              <a:gd name="T2" fmla="*/ 10445750 w 21600"/>
              <a:gd name="T3" fmla="*/ 381000 h 21600"/>
              <a:gd name="T4" fmla="*/ 10445750 w 21600"/>
              <a:gd name="T5" fmla="*/ 381000 h 21600"/>
              <a:gd name="T6" fmla="*/ 10445750 w 21600"/>
              <a:gd name="T7" fmla="*/ 381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endParaRPr lang="en-US" dirty="0"/>
          </a:p>
        </p:txBody>
      </p:sp>
      <p:sp>
        <p:nvSpPr>
          <p:cNvPr id="5126" name="AutoShape 5"/>
          <p:cNvSpPr>
            <a:spLocks/>
          </p:cNvSpPr>
          <p:nvPr/>
        </p:nvSpPr>
        <p:spPr bwMode="auto">
          <a:xfrm>
            <a:off x="1246784" y="10530408"/>
            <a:ext cx="22250472" cy="2360092"/>
          </a:xfrm>
          <a:custGeom>
            <a:avLst/>
            <a:gdLst>
              <a:gd name="T0" fmla="*/ 10356850 w 21600"/>
              <a:gd name="T1" fmla="*/ 609600 h 21600"/>
              <a:gd name="T2" fmla="*/ 10356850 w 21600"/>
              <a:gd name="T3" fmla="*/ 609600 h 21600"/>
              <a:gd name="T4" fmla="*/ 10356850 w 21600"/>
              <a:gd name="T5" fmla="*/ 609600 h 21600"/>
              <a:gd name="T6" fmla="*/ 10356850 w 21600"/>
              <a:gd name="T7" fmla="*/ 609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8800" dirty="0" smtClean="0"/>
              <a:t>Open source is actually good for your pocket.</a:t>
            </a:r>
            <a:endParaRPr lang="en-US" sz="8800" dirty="0"/>
          </a:p>
        </p:txBody>
      </p:sp>
      <p:sp>
        <p:nvSpPr>
          <p:cNvPr id="18438" name="AutoShape 6"/>
          <p:cNvSpPr>
            <a:spLocks/>
          </p:cNvSpPr>
          <p:nvPr/>
        </p:nvSpPr>
        <p:spPr bwMode="auto">
          <a:xfrm>
            <a:off x="3509963" y="3530600"/>
            <a:ext cx="1716087" cy="19796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74374"/>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8439" name="AutoShape 7"/>
          <p:cNvSpPr>
            <a:spLocks/>
          </p:cNvSpPr>
          <p:nvPr/>
        </p:nvSpPr>
        <p:spPr bwMode="auto">
          <a:xfrm>
            <a:off x="3168650" y="6642100"/>
            <a:ext cx="2386013" cy="2754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5129" name="AutoShape 8"/>
          <p:cNvSpPr>
            <a:spLocks/>
          </p:cNvSpPr>
          <p:nvPr/>
        </p:nvSpPr>
        <p:spPr bwMode="auto">
          <a:xfrm>
            <a:off x="3771900" y="7721600"/>
            <a:ext cx="1784350" cy="1582738"/>
          </a:xfrm>
          <a:custGeom>
            <a:avLst/>
            <a:gdLst>
              <a:gd name="T0" fmla="*/ 892175 w 21600"/>
              <a:gd name="T1" fmla="*/ 791369 h 21600"/>
              <a:gd name="T2" fmla="*/ 892175 w 21600"/>
              <a:gd name="T3" fmla="*/ 791369 h 21600"/>
              <a:gd name="T4" fmla="*/ 892175 w 21600"/>
              <a:gd name="T5" fmla="*/ 791369 h 21600"/>
              <a:gd name="T6" fmla="*/ 892175 w 21600"/>
              <a:gd name="T7" fmla="*/ 7913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8441" name="AutoShape 9"/>
          <p:cNvSpPr>
            <a:spLocks/>
          </p:cNvSpPr>
          <p:nvPr/>
        </p:nvSpPr>
        <p:spPr bwMode="auto">
          <a:xfrm>
            <a:off x="3509963" y="7035800"/>
            <a:ext cx="1716087" cy="19796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5131" name="AutoShape 10"/>
          <p:cNvSpPr>
            <a:spLocks/>
          </p:cNvSpPr>
          <p:nvPr/>
        </p:nvSpPr>
        <p:spPr bwMode="auto">
          <a:xfrm>
            <a:off x="1379538" y="844550"/>
            <a:ext cx="14592300" cy="1511300"/>
          </a:xfrm>
          <a:custGeom>
            <a:avLst/>
            <a:gdLst>
              <a:gd name="T0" fmla="*/ 7296150 w 21600"/>
              <a:gd name="T1" fmla="*/ 755650 h 21600"/>
              <a:gd name="T2" fmla="*/ 7296150 w 21600"/>
              <a:gd name="T3" fmla="*/ 755650 h 21600"/>
              <a:gd name="T4" fmla="*/ 7296150 w 21600"/>
              <a:gd name="T5" fmla="*/ 755650 h 21600"/>
              <a:gd name="T6" fmla="*/ 72961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9200" b="1" dirty="0" smtClean="0">
                <a:solidFill>
                  <a:srgbClr val="4D4D4D"/>
                </a:solidFill>
                <a:latin typeface="Aleo" panose="020F0502020204030203" pitchFamily="34" charset="0"/>
                <a:ea typeface="Aleo Regular" charset="0"/>
                <a:cs typeface="Aleo Regular" charset="0"/>
                <a:sym typeface="Aleo Regular" charset="0"/>
              </a:rPr>
              <a:t>Why Open Source ?</a:t>
            </a:r>
            <a:endParaRPr lang="en-US" dirty="0"/>
          </a:p>
        </p:txBody>
      </p:sp>
      <p:sp>
        <p:nvSpPr>
          <p:cNvPr id="18443" name="AutoShape 11"/>
          <p:cNvSpPr>
            <a:spLocks/>
          </p:cNvSpPr>
          <p:nvPr/>
        </p:nvSpPr>
        <p:spPr bwMode="auto">
          <a:xfrm>
            <a:off x="4000500" y="3925888"/>
            <a:ext cx="736600" cy="10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908" y="14437"/>
                </a:moveTo>
                <a:lnTo>
                  <a:pt x="14394" y="13350"/>
                </a:lnTo>
                <a:lnTo>
                  <a:pt x="9683" y="16735"/>
                </a:lnTo>
                <a:lnTo>
                  <a:pt x="7643" y="15268"/>
                </a:lnTo>
                <a:lnTo>
                  <a:pt x="6130" y="16355"/>
                </a:lnTo>
                <a:lnTo>
                  <a:pt x="9683" y="18909"/>
                </a:lnTo>
                <a:cubicBezTo>
                  <a:pt x="9683" y="18909"/>
                  <a:pt x="15908" y="14437"/>
                  <a:pt x="15908" y="14437"/>
                </a:cubicBezTo>
                <a:close/>
                <a:moveTo>
                  <a:pt x="21599" y="10660"/>
                </a:moveTo>
                <a:lnTo>
                  <a:pt x="21599" y="21600"/>
                </a:lnTo>
                <a:lnTo>
                  <a:pt x="0" y="21600"/>
                </a:lnTo>
                <a:lnTo>
                  <a:pt x="0" y="10660"/>
                </a:lnTo>
                <a:cubicBezTo>
                  <a:pt x="0" y="10660"/>
                  <a:pt x="21599" y="10660"/>
                  <a:pt x="21599" y="10660"/>
                </a:cubicBezTo>
                <a:close/>
                <a:moveTo>
                  <a:pt x="6372" y="9087"/>
                </a:moveTo>
                <a:lnTo>
                  <a:pt x="2724" y="9087"/>
                </a:lnTo>
                <a:lnTo>
                  <a:pt x="2724" y="5802"/>
                </a:lnTo>
                <a:cubicBezTo>
                  <a:pt x="2724" y="2602"/>
                  <a:pt x="6347" y="0"/>
                  <a:pt x="10800" y="0"/>
                </a:cubicBezTo>
                <a:cubicBezTo>
                  <a:pt x="15252" y="0"/>
                  <a:pt x="18875" y="2602"/>
                  <a:pt x="18875" y="5802"/>
                </a:cubicBezTo>
                <a:lnTo>
                  <a:pt x="18875" y="9087"/>
                </a:lnTo>
                <a:lnTo>
                  <a:pt x="15227" y="9087"/>
                </a:lnTo>
                <a:lnTo>
                  <a:pt x="15227" y="5802"/>
                </a:lnTo>
                <a:cubicBezTo>
                  <a:pt x="15227" y="4048"/>
                  <a:pt x="13240" y="2621"/>
                  <a:pt x="10800" y="2621"/>
                </a:cubicBezTo>
                <a:cubicBezTo>
                  <a:pt x="8359" y="2621"/>
                  <a:pt x="6372" y="4048"/>
                  <a:pt x="6372" y="5802"/>
                </a:cubicBezTo>
                <a:cubicBezTo>
                  <a:pt x="6372" y="5802"/>
                  <a:pt x="6372" y="9087"/>
                  <a:pt x="6372" y="9087"/>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18444" name="AutoShape 12"/>
          <p:cNvSpPr>
            <a:spLocks/>
          </p:cNvSpPr>
          <p:nvPr/>
        </p:nvSpPr>
        <p:spPr bwMode="auto">
          <a:xfrm>
            <a:off x="3810000" y="7708900"/>
            <a:ext cx="1206500" cy="698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817" y="12851"/>
                </a:moveTo>
                <a:cubicBezTo>
                  <a:pt x="11817" y="13784"/>
                  <a:pt x="11395" y="14314"/>
                  <a:pt x="10896" y="14435"/>
                </a:cubicBezTo>
                <a:lnTo>
                  <a:pt x="10896" y="15104"/>
                </a:lnTo>
                <a:lnTo>
                  <a:pt x="10340" y="15104"/>
                </a:lnTo>
                <a:lnTo>
                  <a:pt x="10340" y="14506"/>
                </a:lnTo>
                <a:cubicBezTo>
                  <a:pt x="10073" y="14466"/>
                  <a:pt x="9720" y="14299"/>
                  <a:pt x="9461" y="14053"/>
                </a:cubicBezTo>
                <a:lnTo>
                  <a:pt x="9645" y="12951"/>
                </a:lnTo>
                <a:cubicBezTo>
                  <a:pt x="9939" y="13148"/>
                  <a:pt x="10368" y="13396"/>
                  <a:pt x="10685" y="13277"/>
                </a:cubicBezTo>
                <a:cubicBezTo>
                  <a:pt x="10963" y="13173"/>
                  <a:pt x="11033" y="12745"/>
                  <a:pt x="10706" y="12502"/>
                </a:cubicBezTo>
                <a:cubicBezTo>
                  <a:pt x="10430" y="12289"/>
                  <a:pt x="9481" y="12066"/>
                  <a:pt x="9481" y="10700"/>
                </a:cubicBezTo>
                <a:cubicBezTo>
                  <a:pt x="9481" y="10134"/>
                  <a:pt x="9728" y="9356"/>
                  <a:pt x="10340" y="9126"/>
                </a:cubicBezTo>
                <a:lnTo>
                  <a:pt x="10340" y="8447"/>
                </a:lnTo>
                <a:lnTo>
                  <a:pt x="10896" y="8447"/>
                </a:lnTo>
                <a:lnTo>
                  <a:pt x="10896" y="9070"/>
                </a:lnTo>
                <a:cubicBezTo>
                  <a:pt x="11134" y="9098"/>
                  <a:pt x="11377" y="9174"/>
                  <a:pt x="11658" y="9325"/>
                </a:cubicBezTo>
                <a:cubicBezTo>
                  <a:pt x="11630" y="9536"/>
                  <a:pt x="11509" y="10452"/>
                  <a:pt x="11509" y="10452"/>
                </a:cubicBezTo>
                <a:cubicBezTo>
                  <a:pt x="11315" y="10339"/>
                  <a:pt x="10998" y="10140"/>
                  <a:pt x="10694" y="10170"/>
                </a:cubicBezTo>
                <a:cubicBezTo>
                  <a:pt x="10318" y="10206"/>
                  <a:pt x="10291" y="10678"/>
                  <a:pt x="10544" y="10896"/>
                </a:cubicBezTo>
                <a:cubicBezTo>
                  <a:pt x="11064" y="11301"/>
                  <a:pt x="11817" y="11645"/>
                  <a:pt x="11817" y="12851"/>
                </a:cubicBezTo>
                <a:close/>
                <a:moveTo>
                  <a:pt x="17068" y="2317"/>
                </a:moveTo>
                <a:lnTo>
                  <a:pt x="1346" y="2317"/>
                </a:lnTo>
                <a:lnTo>
                  <a:pt x="1346" y="16649"/>
                </a:lnTo>
                <a:lnTo>
                  <a:pt x="0" y="16649"/>
                </a:lnTo>
                <a:lnTo>
                  <a:pt x="0" y="0"/>
                </a:lnTo>
                <a:lnTo>
                  <a:pt x="17068" y="0"/>
                </a:lnTo>
                <a:cubicBezTo>
                  <a:pt x="17068" y="0"/>
                  <a:pt x="17068" y="2317"/>
                  <a:pt x="17068" y="2317"/>
                </a:cubicBezTo>
                <a:close/>
                <a:moveTo>
                  <a:pt x="10595" y="16965"/>
                </a:moveTo>
                <a:cubicBezTo>
                  <a:pt x="8921" y="16965"/>
                  <a:pt x="7564" y="14630"/>
                  <a:pt x="7564" y="11750"/>
                </a:cubicBezTo>
                <a:cubicBezTo>
                  <a:pt x="7564" y="8870"/>
                  <a:pt x="8921" y="6536"/>
                  <a:pt x="10595" y="6536"/>
                </a:cubicBezTo>
                <a:cubicBezTo>
                  <a:pt x="12268" y="6536"/>
                  <a:pt x="13625" y="8870"/>
                  <a:pt x="13625" y="11750"/>
                </a:cubicBezTo>
                <a:cubicBezTo>
                  <a:pt x="13625" y="14630"/>
                  <a:pt x="12268" y="16965"/>
                  <a:pt x="10595" y="16965"/>
                </a:cubicBezTo>
                <a:close/>
                <a:moveTo>
                  <a:pt x="14841" y="11123"/>
                </a:moveTo>
                <a:cubicBezTo>
                  <a:pt x="14841" y="9777"/>
                  <a:pt x="15361" y="8570"/>
                  <a:pt x="16268" y="7813"/>
                </a:cubicBezTo>
                <a:cubicBezTo>
                  <a:pt x="16885" y="7297"/>
                  <a:pt x="17669" y="6992"/>
                  <a:pt x="18496" y="6941"/>
                </a:cubicBezTo>
                <a:lnTo>
                  <a:pt x="18496" y="4622"/>
                </a:lnTo>
                <a:lnTo>
                  <a:pt x="2693" y="4622"/>
                </a:lnTo>
                <a:lnTo>
                  <a:pt x="2693" y="18878"/>
                </a:lnTo>
                <a:lnTo>
                  <a:pt x="14841" y="18878"/>
                </a:lnTo>
                <a:cubicBezTo>
                  <a:pt x="14841" y="18878"/>
                  <a:pt x="14841" y="11123"/>
                  <a:pt x="14841" y="11123"/>
                </a:cubicBezTo>
                <a:close/>
                <a:moveTo>
                  <a:pt x="20945" y="16325"/>
                </a:moveTo>
                <a:cubicBezTo>
                  <a:pt x="21209" y="16105"/>
                  <a:pt x="21429" y="15846"/>
                  <a:pt x="21600" y="15556"/>
                </a:cubicBezTo>
                <a:lnTo>
                  <a:pt x="21600" y="16506"/>
                </a:lnTo>
                <a:cubicBezTo>
                  <a:pt x="21600" y="17823"/>
                  <a:pt x="20321" y="18891"/>
                  <a:pt x="18744" y="18891"/>
                </a:cubicBezTo>
                <a:cubicBezTo>
                  <a:pt x="17168" y="18891"/>
                  <a:pt x="15889" y="17823"/>
                  <a:pt x="15889" y="16506"/>
                </a:cubicBezTo>
                <a:lnTo>
                  <a:pt x="15889" y="15556"/>
                </a:lnTo>
                <a:cubicBezTo>
                  <a:pt x="16060" y="15846"/>
                  <a:pt x="16280" y="16105"/>
                  <a:pt x="16544" y="16325"/>
                </a:cubicBezTo>
                <a:cubicBezTo>
                  <a:pt x="17139" y="16822"/>
                  <a:pt x="17920" y="17096"/>
                  <a:pt x="18744" y="17096"/>
                </a:cubicBezTo>
                <a:cubicBezTo>
                  <a:pt x="19569" y="17096"/>
                  <a:pt x="20350" y="16822"/>
                  <a:pt x="20945" y="16325"/>
                </a:cubicBezTo>
                <a:close/>
                <a:moveTo>
                  <a:pt x="20945" y="19016"/>
                </a:moveTo>
                <a:cubicBezTo>
                  <a:pt x="21209" y="18796"/>
                  <a:pt x="21429" y="18537"/>
                  <a:pt x="21600" y="18247"/>
                </a:cubicBezTo>
                <a:lnTo>
                  <a:pt x="21600" y="19214"/>
                </a:lnTo>
                <a:cubicBezTo>
                  <a:pt x="21600" y="20531"/>
                  <a:pt x="20321" y="21599"/>
                  <a:pt x="18744" y="21599"/>
                </a:cubicBezTo>
                <a:cubicBezTo>
                  <a:pt x="17168" y="21599"/>
                  <a:pt x="15889" y="20531"/>
                  <a:pt x="15889" y="19214"/>
                </a:cubicBezTo>
                <a:lnTo>
                  <a:pt x="15889" y="18247"/>
                </a:lnTo>
                <a:cubicBezTo>
                  <a:pt x="16060" y="18537"/>
                  <a:pt x="16280" y="18796"/>
                  <a:pt x="16544" y="19016"/>
                </a:cubicBezTo>
                <a:cubicBezTo>
                  <a:pt x="17139" y="19513"/>
                  <a:pt x="17920" y="19787"/>
                  <a:pt x="18744" y="19787"/>
                </a:cubicBezTo>
                <a:cubicBezTo>
                  <a:pt x="19569" y="19787"/>
                  <a:pt x="20350" y="19513"/>
                  <a:pt x="20945" y="19016"/>
                </a:cubicBezTo>
                <a:close/>
                <a:moveTo>
                  <a:pt x="20945" y="13635"/>
                </a:moveTo>
                <a:cubicBezTo>
                  <a:pt x="21209" y="13413"/>
                  <a:pt x="21429" y="13155"/>
                  <a:pt x="21600" y="12865"/>
                </a:cubicBezTo>
                <a:lnTo>
                  <a:pt x="21600" y="13815"/>
                </a:lnTo>
                <a:cubicBezTo>
                  <a:pt x="21600" y="15132"/>
                  <a:pt x="20321" y="16200"/>
                  <a:pt x="18744" y="16200"/>
                </a:cubicBezTo>
                <a:cubicBezTo>
                  <a:pt x="17168" y="16200"/>
                  <a:pt x="15889" y="15132"/>
                  <a:pt x="15889" y="13815"/>
                </a:cubicBezTo>
                <a:lnTo>
                  <a:pt x="15889" y="12865"/>
                </a:lnTo>
                <a:cubicBezTo>
                  <a:pt x="16060" y="13156"/>
                  <a:pt x="16280" y="13413"/>
                  <a:pt x="16544" y="13635"/>
                </a:cubicBezTo>
                <a:cubicBezTo>
                  <a:pt x="17139" y="14131"/>
                  <a:pt x="17920" y="14405"/>
                  <a:pt x="18744" y="14405"/>
                </a:cubicBezTo>
                <a:cubicBezTo>
                  <a:pt x="19569" y="14405"/>
                  <a:pt x="20350" y="14131"/>
                  <a:pt x="20945" y="13635"/>
                </a:cubicBezTo>
                <a:close/>
                <a:moveTo>
                  <a:pt x="18940" y="12344"/>
                </a:moveTo>
                <a:lnTo>
                  <a:pt x="18939" y="12663"/>
                </a:lnTo>
                <a:lnTo>
                  <a:pt x="18578" y="12662"/>
                </a:lnTo>
                <a:lnTo>
                  <a:pt x="18578" y="12376"/>
                </a:lnTo>
                <a:cubicBezTo>
                  <a:pt x="18404" y="12357"/>
                  <a:pt x="18175" y="12276"/>
                  <a:pt x="18006" y="12159"/>
                </a:cubicBezTo>
                <a:lnTo>
                  <a:pt x="18126" y="11632"/>
                </a:lnTo>
                <a:cubicBezTo>
                  <a:pt x="18282" y="11710"/>
                  <a:pt x="18498" y="11803"/>
                  <a:pt x="18684" y="11805"/>
                </a:cubicBezTo>
                <a:cubicBezTo>
                  <a:pt x="18725" y="11805"/>
                  <a:pt x="18765" y="11800"/>
                  <a:pt x="18802" y="11790"/>
                </a:cubicBezTo>
                <a:cubicBezTo>
                  <a:pt x="18983" y="11740"/>
                  <a:pt x="19028" y="11536"/>
                  <a:pt x="18816" y="11420"/>
                </a:cubicBezTo>
                <a:cubicBezTo>
                  <a:pt x="18637" y="11317"/>
                  <a:pt x="18019" y="11209"/>
                  <a:pt x="18019" y="10556"/>
                </a:cubicBezTo>
                <a:cubicBezTo>
                  <a:pt x="18019" y="10286"/>
                  <a:pt x="18179" y="9915"/>
                  <a:pt x="18578" y="9807"/>
                </a:cubicBezTo>
                <a:lnTo>
                  <a:pt x="18578" y="9482"/>
                </a:lnTo>
                <a:lnTo>
                  <a:pt x="18940" y="9483"/>
                </a:lnTo>
                <a:lnTo>
                  <a:pt x="18940" y="9780"/>
                </a:lnTo>
                <a:cubicBezTo>
                  <a:pt x="19095" y="9794"/>
                  <a:pt x="19253" y="9831"/>
                  <a:pt x="19436" y="9904"/>
                </a:cubicBezTo>
                <a:cubicBezTo>
                  <a:pt x="19418" y="10004"/>
                  <a:pt x="19338" y="10442"/>
                  <a:pt x="19338" y="10442"/>
                </a:cubicBezTo>
                <a:cubicBezTo>
                  <a:pt x="19221" y="10391"/>
                  <a:pt x="19034" y="10305"/>
                  <a:pt x="18849" y="10305"/>
                </a:cubicBezTo>
                <a:cubicBezTo>
                  <a:pt x="18835" y="10304"/>
                  <a:pt x="18822" y="10305"/>
                  <a:pt x="18808" y="10305"/>
                </a:cubicBezTo>
                <a:cubicBezTo>
                  <a:pt x="18564" y="10323"/>
                  <a:pt x="18546" y="10548"/>
                  <a:pt x="18711" y="10652"/>
                </a:cubicBezTo>
                <a:cubicBezTo>
                  <a:pt x="19049" y="10847"/>
                  <a:pt x="19539" y="11012"/>
                  <a:pt x="19539" y="11589"/>
                </a:cubicBezTo>
                <a:cubicBezTo>
                  <a:pt x="19539" y="12034"/>
                  <a:pt x="19265" y="12287"/>
                  <a:pt x="18940" y="12344"/>
                </a:cubicBezTo>
                <a:close/>
                <a:moveTo>
                  <a:pt x="18744" y="8737"/>
                </a:moveTo>
                <a:cubicBezTo>
                  <a:pt x="17168" y="8737"/>
                  <a:pt x="15889" y="9806"/>
                  <a:pt x="15889" y="11123"/>
                </a:cubicBezTo>
                <a:cubicBezTo>
                  <a:pt x="15889" y="12441"/>
                  <a:pt x="17168" y="13509"/>
                  <a:pt x="18744" y="13509"/>
                </a:cubicBezTo>
                <a:cubicBezTo>
                  <a:pt x="20321" y="13509"/>
                  <a:pt x="21600" y="12441"/>
                  <a:pt x="21600" y="11123"/>
                </a:cubicBezTo>
                <a:cubicBezTo>
                  <a:pt x="21600" y="9806"/>
                  <a:pt x="20321" y="8737"/>
                  <a:pt x="18744" y="8737"/>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5134" name="AutoShape 13"/>
          <p:cNvSpPr>
            <a:spLocks/>
          </p:cNvSpPr>
          <p:nvPr/>
        </p:nvSpPr>
        <p:spPr bwMode="auto">
          <a:xfrm>
            <a:off x="7226300" y="3600450"/>
            <a:ext cx="14363700" cy="1778000"/>
          </a:xfrm>
          <a:custGeom>
            <a:avLst/>
            <a:gdLst>
              <a:gd name="T0" fmla="*/ 7181850 w 21600"/>
              <a:gd name="T1" fmla="*/ 889000 h 21600"/>
              <a:gd name="T2" fmla="*/ 7181850 w 21600"/>
              <a:gd name="T3" fmla="*/ 889000 h 21600"/>
              <a:gd name="T4" fmla="*/ 7181850 w 21600"/>
              <a:gd name="T5" fmla="*/ 889000 h 21600"/>
              <a:gd name="T6" fmla="*/ 7181850 w 21600"/>
              <a:gd name="T7" fmla="*/ 889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Privacy is a major concern for anybody on the internet, you never know what information the software that you’re currently using in your phone actually knows about you. Its probably sending more information to trackers </a:t>
            </a:r>
            <a:r>
              <a:rPr lang="en-US" sz="3600" b="1"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than</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you really know. </a:t>
            </a:r>
            <a:r>
              <a:rPr lang="en-US" sz="3600" dirty="0" smtClean="0">
                <a:solidFill>
                  <a:srgbClr val="4D4D4D"/>
                </a:solidFill>
                <a:latin typeface="Lato Black"/>
                <a:ea typeface="Lato Light" panose="020F0302020204030203" pitchFamily="34" charset="0"/>
                <a:cs typeface="Lato Black"/>
                <a:sym typeface="Lato Light" panose="020F0302020204030203" pitchFamily="34" charset="0"/>
              </a:rPr>
              <a:t>Open source defends your privacy</a:t>
            </a:r>
            <a:endParaRPr lang="en-US" dirty="0">
              <a:latin typeface="Lato Black"/>
              <a:cs typeface="Lato Black"/>
            </a:endParaRPr>
          </a:p>
        </p:txBody>
      </p:sp>
      <p:sp>
        <p:nvSpPr>
          <p:cNvPr id="5135" name="AutoShape 14"/>
          <p:cNvSpPr>
            <a:spLocks/>
          </p:cNvSpPr>
          <p:nvPr/>
        </p:nvSpPr>
        <p:spPr bwMode="auto">
          <a:xfrm>
            <a:off x="7226300" y="7137400"/>
            <a:ext cx="14363700" cy="1778000"/>
          </a:xfrm>
          <a:custGeom>
            <a:avLst/>
            <a:gdLst>
              <a:gd name="T0" fmla="*/ 7181850 w 21600"/>
              <a:gd name="T1" fmla="*/ 889000 h 21600"/>
              <a:gd name="T2" fmla="*/ 7181850 w 21600"/>
              <a:gd name="T3" fmla="*/ 889000 h 21600"/>
              <a:gd name="T4" fmla="*/ 7181850 w 21600"/>
              <a:gd name="T5" fmla="*/ 889000 h 21600"/>
              <a:gd name="T6" fmla="*/ 7181850 w 21600"/>
              <a:gd name="T7" fmla="*/ 889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Conventional software which are not open source could be “Freeware” or “Shareware” or “Paid”, these software are given to you for a limited amount of time as a trial or with limited features and you’re expected to pay them for the complete version.</a:t>
            </a:r>
            <a:endParaRPr lang="en-US" dirty="0"/>
          </a:p>
        </p:txBody>
      </p:sp>
    </p:spTree>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AutoShape 1"/>
          <p:cNvSpPr>
            <a:spLocks/>
          </p:cNvSpPr>
          <p:nvPr/>
        </p:nvSpPr>
        <p:spPr bwMode="auto">
          <a:xfrm>
            <a:off x="1446213" y="6488113"/>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6147" name="AutoShape 2"/>
          <p:cNvSpPr>
            <a:spLocks/>
          </p:cNvSpPr>
          <p:nvPr/>
        </p:nvSpPr>
        <p:spPr bwMode="auto">
          <a:xfrm>
            <a:off x="2108200" y="6937375"/>
            <a:ext cx="1009650" cy="1192213"/>
          </a:xfrm>
          <a:custGeom>
            <a:avLst/>
            <a:gdLst>
              <a:gd name="T0" fmla="*/ 504800 w 20511"/>
              <a:gd name="T1" fmla="*/ 596107 h 21600"/>
              <a:gd name="T2" fmla="*/ 504800 w 20511"/>
              <a:gd name="T3" fmla="*/ 596107 h 21600"/>
              <a:gd name="T4" fmla="*/ 504800 w 20511"/>
              <a:gd name="T5" fmla="*/ 596107 h 21600"/>
              <a:gd name="T6" fmla="*/ 504800 w 20511"/>
              <a:gd name="T7" fmla="*/ 59610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9459" name="AutoShape 3"/>
          <p:cNvSpPr>
            <a:spLocks/>
          </p:cNvSpPr>
          <p:nvPr/>
        </p:nvSpPr>
        <p:spPr bwMode="auto">
          <a:xfrm>
            <a:off x="1446213" y="8596313"/>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61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9464" name="AutoShape 8"/>
          <p:cNvSpPr>
            <a:spLocks/>
          </p:cNvSpPr>
          <p:nvPr/>
        </p:nvSpPr>
        <p:spPr bwMode="auto">
          <a:xfrm>
            <a:off x="1446213" y="10704513"/>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6154" name="AutoShape 9"/>
          <p:cNvSpPr>
            <a:spLocks/>
          </p:cNvSpPr>
          <p:nvPr/>
        </p:nvSpPr>
        <p:spPr bwMode="auto">
          <a:xfrm>
            <a:off x="2108200" y="11150600"/>
            <a:ext cx="1009650" cy="1192213"/>
          </a:xfrm>
          <a:custGeom>
            <a:avLst/>
            <a:gdLst>
              <a:gd name="T0" fmla="*/ 504800 w 20511"/>
              <a:gd name="T1" fmla="*/ 596107 h 21600"/>
              <a:gd name="T2" fmla="*/ 504800 w 20511"/>
              <a:gd name="T3" fmla="*/ 596107 h 21600"/>
              <a:gd name="T4" fmla="*/ 504800 w 20511"/>
              <a:gd name="T5" fmla="*/ 596107 h 21600"/>
              <a:gd name="T6" fmla="*/ 504800 w 20511"/>
              <a:gd name="T7" fmla="*/ 59610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6156" name="AutoShape 11"/>
          <p:cNvSpPr>
            <a:spLocks/>
          </p:cNvSpPr>
          <p:nvPr/>
        </p:nvSpPr>
        <p:spPr bwMode="auto">
          <a:xfrm>
            <a:off x="2108200" y="9042400"/>
            <a:ext cx="1009650" cy="1192213"/>
          </a:xfrm>
          <a:custGeom>
            <a:avLst/>
            <a:gdLst>
              <a:gd name="T0" fmla="*/ 504800 w 20511"/>
              <a:gd name="T1" fmla="*/ 596107 h 21600"/>
              <a:gd name="T2" fmla="*/ 504800 w 20511"/>
              <a:gd name="T3" fmla="*/ 596107 h 21600"/>
              <a:gd name="T4" fmla="*/ 504800 w 20511"/>
              <a:gd name="T5" fmla="*/ 596107 h 21600"/>
              <a:gd name="T6" fmla="*/ 504800 w 20511"/>
              <a:gd name="T7" fmla="*/ 59610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44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6149" name="AutoShape 4"/>
          <p:cNvSpPr>
            <a:spLocks/>
          </p:cNvSpPr>
          <p:nvPr/>
        </p:nvSpPr>
        <p:spPr bwMode="auto">
          <a:xfrm>
            <a:off x="1422400" y="3886200"/>
            <a:ext cx="11705704" cy="1778000"/>
          </a:xfrm>
          <a:custGeom>
            <a:avLst/>
            <a:gdLst>
              <a:gd name="T0" fmla="*/ 4876800 w 21600"/>
              <a:gd name="T1" fmla="*/ 889000 h 21600"/>
              <a:gd name="T2" fmla="*/ 4876800 w 21600"/>
              <a:gd name="T3" fmla="*/ 889000 h 21600"/>
              <a:gd name="T4" fmla="*/ 4876800 w 21600"/>
              <a:gd name="T5" fmla="*/ 889000 h 21600"/>
              <a:gd name="T6" fmla="*/ 4876800 w 21600"/>
              <a:gd name="T7" fmla="*/ 889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Open source applications are present everywhere from photography and editing applications, browsers, Office applications, operating systems, engineering applications and even the cloud where you have your emails.</a:t>
            </a:r>
            <a:endParaRPr lang="en-US" dirty="0"/>
          </a:p>
        </p:txBody>
      </p:sp>
      <p:sp>
        <p:nvSpPr>
          <p:cNvPr id="6150" name="AutoShape 5"/>
          <p:cNvSpPr>
            <a:spLocks/>
          </p:cNvSpPr>
          <p:nvPr/>
        </p:nvSpPr>
        <p:spPr bwMode="auto">
          <a:xfrm>
            <a:off x="3810000" y="6718300"/>
            <a:ext cx="9318104" cy="1219200"/>
          </a:xfrm>
          <a:custGeom>
            <a:avLst/>
            <a:gdLst>
              <a:gd name="T0" fmla="*/ 3187700 w 21600"/>
              <a:gd name="T1" fmla="*/ 609600 h 21600"/>
              <a:gd name="T2" fmla="*/ 3187700 w 21600"/>
              <a:gd name="T3" fmla="*/ 609600 h 21600"/>
              <a:gd name="T4" fmla="*/ 3187700 w 21600"/>
              <a:gd name="T5" fmla="*/ 609600 h 21600"/>
              <a:gd name="T6" fmla="*/ 3187700 w 21600"/>
              <a:gd name="T7" fmla="*/ 609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You rely on them for your daily working.</a:t>
            </a:r>
            <a:endParaRPr lang="en-US" dirty="0"/>
          </a:p>
        </p:txBody>
      </p:sp>
      <p:sp>
        <p:nvSpPr>
          <p:cNvPr id="6151" name="AutoShape 6"/>
          <p:cNvSpPr>
            <a:spLocks/>
          </p:cNvSpPr>
          <p:nvPr/>
        </p:nvSpPr>
        <p:spPr bwMode="auto">
          <a:xfrm>
            <a:off x="3810000" y="8826500"/>
            <a:ext cx="9318104" cy="1219200"/>
          </a:xfrm>
          <a:custGeom>
            <a:avLst/>
            <a:gdLst>
              <a:gd name="T0" fmla="*/ 3187700 w 21600"/>
              <a:gd name="T1" fmla="*/ 609600 h 21600"/>
              <a:gd name="T2" fmla="*/ 3187700 w 21600"/>
              <a:gd name="T3" fmla="*/ 609600 h 21600"/>
              <a:gd name="T4" fmla="*/ 3187700 w 21600"/>
              <a:gd name="T5" fmla="*/ 609600 h 21600"/>
              <a:gd name="T6" fmla="*/ 3187700 w 21600"/>
              <a:gd name="T7" fmla="*/ 609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You know many others who actually use the same software as you do.</a:t>
            </a:r>
            <a:endParaRPr lang="en-US" dirty="0"/>
          </a:p>
        </p:txBody>
      </p:sp>
      <p:sp>
        <p:nvSpPr>
          <p:cNvPr id="6152" name="AutoShape 7"/>
          <p:cNvSpPr>
            <a:spLocks/>
          </p:cNvSpPr>
          <p:nvPr/>
        </p:nvSpPr>
        <p:spPr bwMode="auto">
          <a:xfrm>
            <a:off x="3810000" y="10934700"/>
            <a:ext cx="9318104" cy="1219200"/>
          </a:xfrm>
          <a:custGeom>
            <a:avLst/>
            <a:gdLst>
              <a:gd name="T0" fmla="*/ 3187700 w 21600"/>
              <a:gd name="T1" fmla="*/ 609600 h 21600"/>
              <a:gd name="T2" fmla="*/ 3187700 w 21600"/>
              <a:gd name="T3" fmla="*/ 609600 h 21600"/>
              <a:gd name="T4" fmla="*/ 3187700 w 21600"/>
              <a:gd name="T5" fmla="*/ 609600 h 21600"/>
              <a:gd name="T6" fmla="*/ 3187700 w 21600"/>
              <a:gd name="T7" fmla="*/ 609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They keep getting updated with newer features that you like or sometimes they give the users a feedback form asking for features.</a:t>
            </a:r>
            <a:endParaRPr lang="en-US" dirty="0"/>
          </a:p>
        </p:txBody>
      </p:sp>
      <p:sp>
        <p:nvSpPr>
          <p:cNvPr id="19466" name="AutoShape 10"/>
          <p:cNvSpPr>
            <a:spLocks/>
          </p:cNvSpPr>
          <p:nvPr/>
        </p:nvSpPr>
        <p:spPr bwMode="auto">
          <a:xfrm>
            <a:off x="1700213" y="10958513"/>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9468" name="AutoShape 12"/>
          <p:cNvSpPr>
            <a:spLocks/>
          </p:cNvSpPr>
          <p:nvPr/>
        </p:nvSpPr>
        <p:spPr bwMode="auto">
          <a:xfrm>
            <a:off x="1700213" y="8850313"/>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DD3C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9470" name="AutoShape 14"/>
          <p:cNvSpPr>
            <a:spLocks/>
          </p:cNvSpPr>
          <p:nvPr/>
        </p:nvSpPr>
        <p:spPr bwMode="auto">
          <a:xfrm>
            <a:off x="1905000" y="8991600"/>
            <a:ext cx="836613" cy="7175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8851"/>
                </a:moveTo>
                <a:lnTo>
                  <a:pt x="0" y="18851"/>
                </a:lnTo>
                <a:lnTo>
                  <a:pt x="0" y="21599"/>
                </a:lnTo>
                <a:lnTo>
                  <a:pt x="21599" y="21599"/>
                </a:lnTo>
                <a:cubicBezTo>
                  <a:pt x="21599" y="21599"/>
                  <a:pt x="21599" y="18851"/>
                  <a:pt x="21599" y="18851"/>
                </a:cubicBezTo>
                <a:close/>
                <a:moveTo>
                  <a:pt x="19950" y="17182"/>
                </a:moveTo>
                <a:lnTo>
                  <a:pt x="16427" y="17182"/>
                </a:lnTo>
                <a:lnTo>
                  <a:pt x="16427" y="12871"/>
                </a:lnTo>
                <a:lnTo>
                  <a:pt x="19950" y="12871"/>
                </a:lnTo>
                <a:cubicBezTo>
                  <a:pt x="19950" y="12871"/>
                  <a:pt x="19950" y="17182"/>
                  <a:pt x="19950" y="17182"/>
                </a:cubicBezTo>
                <a:close/>
                <a:moveTo>
                  <a:pt x="15021" y="17182"/>
                </a:moveTo>
                <a:lnTo>
                  <a:pt x="11498" y="17182"/>
                </a:lnTo>
                <a:lnTo>
                  <a:pt x="11498" y="5221"/>
                </a:lnTo>
                <a:lnTo>
                  <a:pt x="15021" y="5221"/>
                </a:lnTo>
                <a:cubicBezTo>
                  <a:pt x="15021" y="5221"/>
                  <a:pt x="15021" y="17182"/>
                  <a:pt x="15021" y="17182"/>
                </a:cubicBezTo>
                <a:close/>
                <a:moveTo>
                  <a:pt x="10093" y="17182"/>
                </a:moveTo>
                <a:lnTo>
                  <a:pt x="6571" y="17182"/>
                </a:lnTo>
                <a:lnTo>
                  <a:pt x="6571" y="0"/>
                </a:lnTo>
                <a:lnTo>
                  <a:pt x="10093" y="0"/>
                </a:lnTo>
                <a:cubicBezTo>
                  <a:pt x="10093" y="0"/>
                  <a:pt x="10093" y="17182"/>
                  <a:pt x="10093" y="17182"/>
                </a:cubicBezTo>
                <a:close/>
                <a:moveTo>
                  <a:pt x="5165" y="17182"/>
                </a:moveTo>
                <a:lnTo>
                  <a:pt x="1643" y="17182"/>
                </a:lnTo>
                <a:lnTo>
                  <a:pt x="1643" y="8692"/>
                </a:lnTo>
                <a:lnTo>
                  <a:pt x="5165" y="8692"/>
                </a:lnTo>
                <a:cubicBezTo>
                  <a:pt x="5165" y="8692"/>
                  <a:pt x="5165" y="17182"/>
                  <a:pt x="5165" y="17182"/>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19471" name="AutoShape 15"/>
          <p:cNvSpPr>
            <a:spLocks/>
          </p:cNvSpPr>
          <p:nvPr/>
        </p:nvSpPr>
        <p:spPr bwMode="auto">
          <a:xfrm>
            <a:off x="1846263" y="11056938"/>
            <a:ext cx="825500" cy="901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669" y="10110"/>
                </a:moveTo>
                <a:cubicBezTo>
                  <a:pt x="14230" y="10110"/>
                  <a:pt x="14515" y="10748"/>
                  <a:pt x="14515" y="11956"/>
                </a:cubicBezTo>
                <a:cubicBezTo>
                  <a:pt x="14515" y="13197"/>
                  <a:pt x="14221" y="13818"/>
                  <a:pt x="13679" y="13818"/>
                </a:cubicBezTo>
                <a:cubicBezTo>
                  <a:pt x="13145" y="13818"/>
                  <a:pt x="12814" y="13222"/>
                  <a:pt x="12814" y="11973"/>
                </a:cubicBezTo>
                <a:cubicBezTo>
                  <a:pt x="12814" y="10698"/>
                  <a:pt x="13163" y="10110"/>
                  <a:pt x="13669" y="10110"/>
                </a:cubicBezTo>
                <a:close/>
                <a:moveTo>
                  <a:pt x="13687" y="9146"/>
                </a:moveTo>
                <a:cubicBezTo>
                  <a:pt x="12142" y="9146"/>
                  <a:pt x="11416" y="10387"/>
                  <a:pt x="11416" y="11973"/>
                </a:cubicBezTo>
                <a:cubicBezTo>
                  <a:pt x="11425" y="13516"/>
                  <a:pt x="12105" y="14783"/>
                  <a:pt x="13651" y="14783"/>
                </a:cubicBezTo>
                <a:cubicBezTo>
                  <a:pt x="15168" y="14783"/>
                  <a:pt x="15913" y="13617"/>
                  <a:pt x="15913" y="11939"/>
                </a:cubicBezTo>
                <a:cubicBezTo>
                  <a:pt x="15913" y="10446"/>
                  <a:pt x="15278" y="9146"/>
                  <a:pt x="13687" y="9146"/>
                </a:cubicBezTo>
                <a:close/>
                <a:moveTo>
                  <a:pt x="6358" y="14405"/>
                </a:moveTo>
                <a:cubicBezTo>
                  <a:pt x="6707" y="14598"/>
                  <a:pt x="7360" y="14783"/>
                  <a:pt x="8133" y="14783"/>
                </a:cubicBezTo>
                <a:cubicBezTo>
                  <a:pt x="9650" y="14783"/>
                  <a:pt x="10579" y="14078"/>
                  <a:pt x="10579" y="13122"/>
                </a:cubicBezTo>
                <a:cubicBezTo>
                  <a:pt x="10579" y="12400"/>
                  <a:pt x="10000" y="11905"/>
                  <a:pt x="9282" y="11788"/>
                </a:cubicBezTo>
                <a:lnTo>
                  <a:pt x="9282" y="11771"/>
                </a:lnTo>
                <a:cubicBezTo>
                  <a:pt x="10018" y="11545"/>
                  <a:pt x="10377" y="11083"/>
                  <a:pt x="10377" y="10505"/>
                </a:cubicBezTo>
                <a:cubicBezTo>
                  <a:pt x="10377" y="9758"/>
                  <a:pt x="9669" y="9146"/>
                  <a:pt x="8399" y="9146"/>
                </a:cubicBezTo>
                <a:cubicBezTo>
                  <a:pt x="7618" y="9146"/>
                  <a:pt x="6910" y="9347"/>
                  <a:pt x="6551" y="9557"/>
                </a:cubicBezTo>
                <a:lnTo>
                  <a:pt x="6836" y="10479"/>
                </a:lnTo>
                <a:cubicBezTo>
                  <a:pt x="7075" y="10345"/>
                  <a:pt x="7590" y="10152"/>
                  <a:pt x="8078" y="10152"/>
                </a:cubicBezTo>
                <a:cubicBezTo>
                  <a:pt x="8675" y="10152"/>
                  <a:pt x="8961" y="10396"/>
                  <a:pt x="8961" y="10723"/>
                </a:cubicBezTo>
                <a:cubicBezTo>
                  <a:pt x="8961" y="11184"/>
                  <a:pt x="8372" y="11352"/>
                  <a:pt x="7903" y="11352"/>
                </a:cubicBezTo>
                <a:lnTo>
                  <a:pt x="7351" y="11352"/>
                </a:lnTo>
                <a:lnTo>
                  <a:pt x="7351" y="12266"/>
                </a:lnTo>
                <a:lnTo>
                  <a:pt x="7921" y="12266"/>
                </a:lnTo>
                <a:cubicBezTo>
                  <a:pt x="8537" y="12266"/>
                  <a:pt x="9127" y="12510"/>
                  <a:pt x="9127" y="13055"/>
                </a:cubicBezTo>
                <a:cubicBezTo>
                  <a:pt x="9127" y="13457"/>
                  <a:pt x="8759" y="13776"/>
                  <a:pt x="8032" y="13776"/>
                </a:cubicBezTo>
                <a:cubicBezTo>
                  <a:pt x="7461" y="13776"/>
                  <a:pt x="6891" y="13566"/>
                  <a:pt x="6643" y="13441"/>
                </a:cubicBezTo>
                <a:cubicBezTo>
                  <a:pt x="6643" y="13441"/>
                  <a:pt x="6358" y="14405"/>
                  <a:pt x="6358" y="14405"/>
                </a:cubicBezTo>
                <a:close/>
                <a:moveTo>
                  <a:pt x="18372" y="3156"/>
                </a:moveTo>
                <a:lnTo>
                  <a:pt x="13550" y="0"/>
                </a:lnTo>
                <a:lnTo>
                  <a:pt x="13550" y="3156"/>
                </a:lnTo>
                <a:lnTo>
                  <a:pt x="13550" y="6312"/>
                </a:lnTo>
                <a:cubicBezTo>
                  <a:pt x="13550" y="6312"/>
                  <a:pt x="18372" y="3156"/>
                  <a:pt x="18372" y="3156"/>
                </a:cubicBezTo>
                <a:close/>
                <a:moveTo>
                  <a:pt x="21599" y="12061"/>
                </a:moveTo>
                <a:cubicBezTo>
                  <a:pt x="21418" y="17360"/>
                  <a:pt x="16658" y="21599"/>
                  <a:pt x="10803" y="21599"/>
                </a:cubicBezTo>
                <a:cubicBezTo>
                  <a:pt x="4832" y="21599"/>
                  <a:pt x="0" y="17192"/>
                  <a:pt x="0" y="11746"/>
                </a:cubicBezTo>
                <a:cubicBezTo>
                  <a:pt x="0" y="6948"/>
                  <a:pt x="3750" y="2957"/>
                  <a:pt x="8726" y="2075"/>
                </a:cubicBezTo>
                <a:lnTo>
                  <a:pt x="8726" y="0"/>
                </a:lnTo>
                <a:lnTo>
                  <a:pt x="13550" y="3156"/>
                </a:lnTo>
                <a:lnTo>
                  <a:pt x="8726" y="6312"/>
                </a:lnTo>
                <a:lnTo>
                  <a:pt x="8726" y="4222"/>
                </a:lnTo>
                <a:cubicBezTo>
                  <a:pt x="7248" y="4558"/>
                  <a:pt x="5892" y="5253"/>
                  <a:pt x="4787" y="6260"/>
                </a:cubicBezTo>
                <a:cubicBezTo>
                  <a:pt x="3182" y="7724"/>
                  <a:pt x="2299" y="9672"/>
                  <a:pt x="2299" y="11746"/>
                </a:cubicBezTo>
                <a:cubicBezTo>
                  <a:pt x="2299" y="13820"/>
                  <a:pt x="3182" y="15768"/>
                  <a:pt x="4787" y="17232"/>
                </a:cubicBezTo>
                <a:cubicBezTo>
                  <a:pt x="6393" y="18696"/>
                  <a:pt x="8529" y="19502"/>
                  <a:pt x="10803" y="19502"/>
                </a:cubicBezTo>
                <a:cubicBezTo>
                  <a:pt x="13076" y="19502"/>
                  <a:pt x="15212" y="18696"/>
                  <a:pt x="16817" y="17232"/>
                </a:cubicBezTo>
                <a:cubicBezTo>
                  <a:pt x="18341" y="15842"/>
                  <a:pt x="19214" y="14016"/>
                  <a:pt x="19299" y="12061"/>
                </a:cubicBezTo>
                <a:lnTo>
                  <a:pt x="21599" y="12061"/>
                </a:lnTo>
                <a:cubicBezTo>
                  <a:pt x="21599" y="12061"/>
                  <a:pt x="21599" y="12061"/>
                  <a:pt x="21599" y="12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6161" name="AutoShape 16"/>
          <p:cNvSpPr>
            <a:spLocks/>
          </p:cNvSpPr>
          <p:nvPr/>
        </p:nvSpPr>
        <p:spPr bwMode="auto">
          <a:xfrm>
            <a:off x="1379538" y="844550"/>
            <a:ext cx="21901694" cy="1511300"/>
          </a:xfrm>
          <a:custGeom>
            <a:avLst/>
            <a:gdLst>
              <a:gd name="T0" fmla="*/ 4743450 w 21600"/>
              <a:gd name="T1" fmla="*/ 755650 h 21600"/>
              <a:gd name="T2" fmla="*/ 4743450 w 21600"/>
              <a:gd name="T3" fmla="*/ 755650 h 21600"/>
              <a:gd name="T4" fmla="*/ 4743450 w 21600"/>
              <a:gd name="T5" fmla="*/ 755650 h 21600"/>
              <a:gd name="T6" fmla="*/ 47434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8000" b="1" dirty="0" smtClean="0">
                <a:solidFill>
                  <a:srgbClr val="4D4D4D"/>
                </a:solidFill>
                <a:latin typeface="Aleo" panose="020F0502020204030203" pitchFamily="34" charset="0"/>
                <a:ea typeface="Aleo Regular" charset="0"/>
                <a:cs typeface="Aleo Regular" charset="0"/>
                <a:sym typeface="Aleo Regular" charset="0"/>
              </a:rPr>
              <a:t>Some open source tools you might be using on a daily basis.</a:t>
            </a:r>
            <a:endParaRPr lang="en-US" sz="4800" dirty="0"/>
          </a:p>
        </p:txBody>
      </p:sp>
      <p:sp>
        <p:nvSpPr>
          <p:cNvPr id="19473" name="AutoShape 17"/>
          <p:cNvSpPr>
            <a:spLocks/>
          </p:cNvSpPr>
          <p:nvPr/>
        </p:nvSpPr>
        <p:spPr bwMode="auto">
          <a:xfrm>
            <a:off x="1700213" y="6742113"/>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6163" name="AutoShape 18"/>
          <p:cNvSpPr>
            <a:spLocks/>
          </p:cNvSpPr>
          <p:nvPr/>
        </p:nvSpPr>
        <p:spPr bwMode="auto">
          <a:xfrm>
            <a:off x="2076450" y="7169150"/>
            <a:ext cx="393700" cy="258763"/>
          </a:xfrm>
          <a:custGeom>
            <a:avLst/>
            <a:gdLst>
              <a:gd name="T0" fmla="*/ 196850 w 21600"/>
              <a:gd name="T1" fmla="*/ 129382 h 21600"/>
              <a:gd name="T2" fmla="*/ 196850 w 21600"/>
              <a:gd name="T3" fmla="*/ 129382 h 21600"/>
              <a:gd name="T4" fmla="*/ 196850 w 21600"/>
              <a:gd name="T5" fmla="*/ 129382 h 21600"/>
              <a:gd name="T6" fmla="*/ 196850 w 21600"/>
              <a:gd name="T7" fmla="*/ 1293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1591"/>
                </a:moveTo>
                <a:lnTo>
                  <a:pt x="7664" y="21599"/>
                </a:lnTo>
                <a:lnTo>
                  <a:pt x="21599" y="0"/>
                </a:lnTo>
              </a:path>
            </a:pathLst>
          </a:custGeom>
          <a:noFill/>
          <a:ln w="1143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9475" name="AutoShape 19"/>
          <p:cNvSpPr>
            <a:spLocks/>
          </p:cNvSpPr>
          <p:nvPr/>
        </p:nvSpPr>
        <p:spPr bwMode="auto">
          <a:xfrm>
            <a:off x="1903413" y="6945313"/>
            <a:ext cx="738187" cy="7381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noFill/>
          <a:ln w="1016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C0C0C0"/>
                </a:outerShdw>
              </a:effectLst>
            </a:endParaRPr>
          </a:p>
        </p:txBody>
      </p:sp>
      <p:pic>
        <p:nvPicPr>
          <p:cNvPr id="2" name="Picture 1"/>
          <p:cNvPicPr>
            <a:picLocks noChangeAspect="1"/>
          </p:cNvPicPr>
          <p:nvPr/>
        </p:nvPicPr>
        <p:blipFill>
          <a:blip r:embed="rId2"/>
          <a:stretch>
            <a:fillRect/>
          </a:stretch>
        </p:blipFill>
        <p:spPr>
          <a:xfrm>
            <a:off x="14136216" y="2897560"/>
            <a:ext cx="1531268" cy="1531268"/>
          </a:xfrm>
          <a:prstGeom prst="rect">
            <a:avLst/>
          </a:prstGeom>
        </p:spPr>
      </p:pic>
      <p:pic>
        <p:nvPicPr>
          <p:cNvPr id="3" name="Picture 2"/>
          <p:cNvPicPr>
            <a:picLocks noChangeAspect="1"/>
          </p:cNvPicPr>
          <p:nvPr/>
        </p:nvPicPr>
        <p:blipFill>
          <a:blip r:embed="rId3"/>
          <a:stretch>
            <a:fillRect/>
          </a:stretch>
        </p:blipFill>
        <p:spPr>
          <a:xfrm>
            <a:off x="16296456" y="2753544"/>
            <a:ext cx="2177480" cy="2177480"/>
          </a:xfrm>
          <a:prstGeom prst="rect">
            <a:avLst/>
          </a:prstGeom>
        </p:spPr>
      </p:pic>
      <p:pic>
        <p:nvPicPr>
          <p:cNvPr id="4" name="Picture 3"/>
          <p:cNvPicPr>
            <a:picLocks noChangeAspect="1"/>
          </p:cNvPicPr>
          <p:nvPr/>
        </p:nvPicPr>
        <p:blipFill>
          <a:blip r:embed="rId4"/>
          <a:stretch>
            <a:fillRect/>
          </a:stretch>
        </p:blipFill>
        <p:spPr>
          <a:xfrm>
            <a:off x="18816736" y="2460652"/>
            <a:ext cx="2758082" cy="2597148"/>
          </a:xfrm>
          <a:prstGeom prst="rect">
            <a:avLst/>
          </a:prstGeom>
        </p:spPr>
      </p:pic>
      <p:pic>
        <p:nvPicPr>
          <p:cNvPr id="5" name="Picture 4"/>
          <p:cNvPicPr>
            <a:picLocks noChangeAspect="1"/>
          </p:cNvPicPr>
          <p:nvPr/>
        </p:nvPicPr>
        <p:blipFill>
          <a:blip r:embed="rId5"/>
          <a:stretch>
            <a:fillRect/>
          </a:stretch>
        </p:blipFill>
        <p:spPr>
          <a:xfrm>
            <a:off x="13920192" y="5633864"/>
            <a:ext cx="3262040" cy="3262040"/>
          </a:xfrm>
          <a:prstGeom prst="rect">
            <a:avLst/>
          </a:prstGeom>
        </p:spPr>
      </p:pic>
      <p:pic>
        <p:nvPicPr>
          <p:cNvPr id="6" name="Picture 5"/>
          <p:cNvPicPr>
            <a:picLocks noChangeAspect="1"/>
          </p:cNvPicPr>
          <p:nvPr/>
        </p:nvPicPr>
        <p:blipFill>
          <a:blip r:embed="rId6"/>
          <a:stretch>
            <a:fillRect/>
          </a:stretch>
        </p:blipFill>
        <p:spPr>
          <a:xfrm>
            <a:off x="21913080" y="2537520"/>
            <a:ext cx="2230512" cy="2239884"/>
          </a:xfrm>
          <a:prstGeom prst="rect">
            <a:avLst/>
          </a:prstGeom>
        </p:spPr>
      </p:pic>
      <p:pic>
        <p:nvPicPr>
          <p:cNvPr id="7" name="Picture 6"/>
          <p:cNvPicPr>
            <a:picLocks noChangeAspect="1"/>
          </p:cNvPicPr>
          <p:nvPr/>
        </p:nvPicPr>
        <p:blipFill>
          <a:blip r:embed="rId7"/>
          <a:stretch>
            <a:fillRect/>
          </a:stretch>
        </p:blipFill>
        <p:spPr>
          <a:xfrm>
            <a:off x="13776176" y="9162256"/>
            <a:ext cx="3810000" cy="2286000"/>
          </a:xfrm>
          <a:prstGeom prst="rect">
            <a:avLst/>
          </a:prstGeom>
        </p:spPr>
      </p:pic>
      <p:pic>
        <p:nvPicPr>
          <p:cNvPr id="8" name="Picture 7"/>
          <p:cNvPicPr>
            <a:picLocks noChangeAspect="1"/>
          </p:cNvPicPr>
          <p:nvPr/>
        </p:nvPicPr>
        <p:blipFill>
          <a:blip r:embed="rId8"/>
          <a:stretch>
            <a:fillRect/>
          </a:stretch>
        </p:blipFill>
        <p:spPr>
          <a:xfrm>
            <a:off x="17952640" y="8298160"/>
            <a:ext cx="4247456" cy="3185592"/>
          </a:xfrm>
          <a:prstGeom prst="rect">
            <a:avLst/>
          </a:prstGeom>
        </p:spPr>
      </p:pic>
      <p:pic>
        <p:nvPicPr>
          <p:cNvPr id="9" name="Picture 8"/>
          <p:cNvPicPr>
            <a:picLocks noChangeAspect="1"/>
          </p:cNvPicPr>
          <p:nvPr/>
        </p:nvPicPr>
        <p:blipFill>
          <a:blip r:embed="rId9"/>
          <a:stretch>
            <a:fillRect/>
          </a:stretch>
        </p:blipFill>
        <p:spPr>
          <a:xfrm>
            <a:off x="17232560" y="5633864"/>
            <a:ext cx="3251200" cy="3251200"/>
          </a:xfrm>
          <a:prstGeom prst="rect">
            <a:avLst/>
          </a:prstGeom>
        </p:spPr>
      </p:pic>
      <p:pic>
        <p:nvPicPr>
          <p:cNvPr id="10" name="Picture 9"/>
          <p:cNvPicPr>
            <a:picLocks noChangeAspect="1"/>
          </p:cNvPicPr>
          <p:nvPr/>
        </p:nvPicPr>
        <p:blipFill>
          <a:blip r:embed="rId10"/>
          <a:stretch>
            <a:fillRect/>
          </a:stretch>
        </p:blipFill>
        <p:spPr>
          <a:xfrm>
            <a:off x="21048984" y="5561856"/>
            <a:ext cx="2700412" cy="3206126"/>
          </a:xfrm>
          <a:prstGeom prst="rect">
            <a:avLst/>
          </a:prstGeom>
        </p:spPr>
      </p:pic>
      <p:pic>
        <p:nvPicPr>
          <p:cNvPr id="11" name="Picture 10"/>
          <p:cNvPicPr>
            <a:picLocks noChangeAspect="1"/>
          </p:cNvPicPr>
          <p:nvPr/>
        </p:nvPicPr>
        <p:blipFill>
          <a:blip r:embed="rId11">
            <a:extLst>
              <a:ext uri="{BEBA8EAE-BF5A-486C-A8C5-ECC9F3942E4B}">
                <a14:imgProps xmlns:a14="http://schemas.microsoft.com/office/drawing/2010/main">
                  <a14:imgLayer r:embed="rId12">
                    <a14:imgEffect>
                      <a14:backgroundRemoval t="10000" b="90000" l="10000" r="90000">
                        <a14:foregroundMark x1="35893" y1="40536" x2="35893" y2="40536"/>
                      </a14:backgroundRemoval>
                    </a14:imgEffect>
                  </a14:imgLayer>
                </a14:imgProps>
              </a:ext>
            </a:extLst>
          </a:blip>
          <a:stretch>
            <a:fillRect/>
          </a:stretch>
        </p:blipFill>
        <p:spPr>
          <a:xfrm>
            <a:off x="14640272" y="11394504"/>
            <a:ext cx="2115840" cy="2115840"/>
          </a:xfrm>
          <a:prstGeom prst="rect">
            <a:avLst/>
          </a:prstGeom>
        </p:spPr>
      </p:pic>
      <p:pic>
        <p:nvPicPr>
          <p:cNvPr id="12" name="Picture 11"/>
          <p:cNvPicPr>
            <a:picLocks noChangeAspect="1"/>
          </p:cNvPicPr>
          <p:nvPr/>
        </p:nvPicPr>
        <p:blipFill>
          <a:blip r:embed="rId13"/>
          <a:stretch>
            <a:fillRect/>
          </a:stretch>
        </p:blipFill>
        <p:spPr>
          <a:xfrm>
            <a:off x="17664608" y="11034464"/>
            <a:ext cx="1834800" cy="2465512"/>
          </a:xfrm>
          <a:prstGeom prst="rect">
            <a:avLst/>
          </a:prstGeom>
        </p:spPr>
      </p:pic>
      <p:pic>
        <p:nvPicPr>
          <p:cNvPr id="13" name="Picture 12"/>
          <p:cNvPicPr>
            <a:picLocks noChangeAspect="1"/>
          </p:cNvPicPr>
          <p:nvPr/>
        </p:nvPicPr>
        <p:blipFill>
          <a:blip r:embed="rId14"/>
          <a:stretch>
            <a:fillRect/>
          </a:stretch>
        </p:blipFill>
        <p:spPr>
          <a:xfrm>
            <a:off x="20119304" y="10962456"/>
            <a:ext cx="3810000" cy="2857500"/>
          </a:xfrm>
          <a:prstGeom prst="rect">
            <a:avLst/>
          </a:prstGeom>
        </p:spPr>
      </p:pic>
    </p:spTree>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AutoShape 1"/>
          <p:cNvSpPr>
            <a:spLocks/>
          </p:cNvSpPr>
          <p:nvPr/>
        </p:nvSpPr>
        <p:spPr bwMode="auto">
          <a:xfrm>
            <a:off x="7986713" y="7340600"/>
            <a:ext cx="3925887" cy="4533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7171" name="AutoShape 2"/>
          <p:cNvSpPr>
            <a:spLocks/>
          </p:cNvSpPr>
          <p:nvPr/>
        </p:nvSpPr>
        <p:spPr bwMode="auto">
          <a:xfrm>
            <a:off x="8978900" y="9115425"/>
            <a:ext cx="2935288" cy="2605088"/>
          </a:xfrm>
          <a:custGeom>
            <a:avLst/>
            <a:gdLst>
              <a:gd name="T0" fmla="*/ 1467644 w 21600"/>
              <a:gd name="T1" fmla="*/ 1302544 h 21600"/>
              <a:gd name="T2" fmla="*/ 1467644 w 21600"/>
              <a:gd name="T3" fmla="*/ 1302544 h 21600"/>
              <a:gd name="T4" fmla="*/ 1467644 w 21600"/>
              <a:gd name="T5" fmla="*/ 1302544 h 21600"/>
              <a:gd name="T6" fmla="*/ 1467644 w 21600"/>
              <a:gd name="T7" fmla="*/ 13025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0483" name="AutoShape 3"/>
          <p:cNvSpPr>
            <a:spLocks/>
          </p:cNvSpPr>
          <p:nvPr/>
        </p:nvSpPr>
        <p:spPr bwMode="auto">
          <a:xfrm>
            <a:off x="8548688" y="7988300"/>
            <a:ext cx="2822575" cy="3259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600"/>
                </a:lnTo>
                <a:lnTo>
                  <a:pt x="0" y="16199"/>
                </a:lnTo>
                <a:lnTo>
                  <a:pt x="0" y="5400"/>
                </a:lnTo>
                <a:close/>
              </a:path>
            </a:pathLst>
          </a:custGeom>
          <a:solidFill>
            <a:srgbClr val="8D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0484" name="AutoShape 4"/>
          <p:cNvSpPr>
            <a:spLocks/>
          </p:cNvSpPr>
          <p:nvPr/>
        </p:nvSpPr>
        <p:spPr bwMode="auto">
          <a:xfrm>
            <a:off x="12431713" y="7340600"/>
            <a:ext cx="3925887" cy="4533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61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7174" name="AutoShape 5"/>
          <p:cNvSpPr>
            <a:spLocks/>
          </p:cNvSpPr>
          <p:nvPr/>
        </p:nvSpPr>
        <p:spPr bwMode="auto">
          <a:xfrm>
            <a:off x="13423900" y="9115425"/>
            <a:ext cx="2935288" cy="2605088"/>
          </a:xfrm>
          <a:custGeom>
            <a:avLst/>
            <a:gdLst>
              <a:gd name="T0" fmla="*/ 1467644 w 21600"/>
              <a:gd name="T1" fmla="*/ 1302544 h 21600"/>
              <a:gd name="T2" fmla="*/ 1467644 w 21600"/>
              <a:gd name="T3" fmla="*/ 1302544 h 21600"/>
              <a:gd name="T4" fmla="*/ 1467644 w 21600"/>
              <a:gd name="T5" fmla="*/ 1302544 h 21600"/>
              <a:gd name="T6" fmla="*/ 1467644 w 21600"/>
              <a:gd name="T7" fmla="*/ 13025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44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0486" name="AutoShape 6"/>
          <p:cNvSpPr>
            <a:spLocks/>
          </p:cNvSpPr>
          <p:nvPr/>
        </p:nvSpPr>
        <p:spPr bwMode="auto">
          <a:xfrm>
            <a:off x="12993688" y="7988300"/>
            <a:ext cx="2822575" cy="3259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600"/>
                </a:lnTo>
                <a:lnTo>
                  <a:pt x="0" y="16199"/>
                </a:lnTo>
                <a:lnTo>
                  <a:pt x="0" y="5400"/>
                </a:lnTo>
                <a:close/>
              </a:path>
            </a:pathLst>
          </a:custGeom>
          <a:solidFill>
            <a:srgbClr val="6DD3C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0487" name="AutoShape 7"/>
          <p:cNvSpPr>
            <a:spLocks/>
          </p:cNvSpPr>
          <p:nvPr/>
        </p:nvSpPr>
        <p:spPr bwMode="auto">
          <a:xfrm>
            <a:off x="10247313" y="3505200"/>
            <a:ext cx="3925887" cy="4533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7177" name="AutoShape 8"/>
          <p:cNvSpPr>
            <a:spLocks/>
          </p:cNvSpPr>
          <p:nvPr/>
        </p:nvSpPr>
        <p:spPr bwMode="auto">
          <a:xfrm>
            <a:off x="11239500" y="5280025"/>
            <a:ext cx="2935288" cy="2605088"/>
          </a:xfrm>
          <a:custGeom>
            <a:avLst/>
            <a:gdLst>
              <a:gd name="T0" fmla="*/ 1467644 w 21600"/>
              <a:gd name="T1" fmla="*/ 1302544 h 21600"/>
              <a:gd name="T2" fmla="*/ 1467644 w 21600"/>
              <a:gd name="T3" fmla="*/ 1302544 h 21600"/>
              <a:gd name="T4" fmla="*/ 1467644 w 21600"/>
              <a:gd name="T5" fmla="*/ 1302544 h 21600"/>
              <a:gd name="T6" fmla="*/ 1467644 w 21600"/>
              <a:gd name="T7" fmla="*/ 13025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0489" name="AutoShape 9"/>
          <p:cNvSpPr>
            <a:spLocks/>
          </p:cNvSpPr>
          <p:nvPr/>
        </p:nvSpPr>
        <p:spPr bwMode="auto">
          <a:xfrm>
            <a:off x="10809288" y="4152900"/>
            <a:ext cx="2822575" cy="3259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600"/>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7179" name="AutoShape 10"/>
          <p:cNvSpPr>
            <a:spLocks/>
          </p:cNvSpPr>
          <p:nvPr/>
        </p:nvSpPr>
        <p:spPr bwMode="auto">
          <a:xfrm>
            <a:off x="166664" y="8915400"/>
            <a:ext cx="7313636" cy="1422400"/>
          </a:xfrm>
          <a:custGeom>
            <a:avLst/>
            <a:gdLst>
              <a:gd name="T0" fmla="*/ 3028950 w 21600"/>
              <a:gd name="T1" fmla="*/ 711200 h 21600"/>
              <a:gd name="T2" fmla="*/ 3028950 w 21600"/>
              <a:gd name="T3" fmla="*/ 711200 h 21600"/>
              <a:gd name="T4" fmla="*/ 3028950 w 21600"/>
              <a:gd name="T5" fmla="*/ 711200 h 21600"/>
              <a:gd name="T6" fmla="*/ 3028950 w 21600"/>
              <a:gd name="T7" fmla="*/ 711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just" eaLnBrk="1"/>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It keeps you secure on the internet and keeps you aware of what data you’re sending to someone.</a:t>
            </a:r>
            <a:endParaRPr lang="en-US" dirty="0"/>
          </a:p>
        </p:txBody>
      </p:sp>
      <p:sp>
        <p:nvSpPr>
          <p:cNvPr id="7180" name="AutoShape 11"/>
          <p:cNvSpPr>
            <a:spLocks/>
          </p:cNvSpPr>
          <p:nvPr/>
        </p:nvSpPr>
        <p:spPr bwMode="auto">
          <a:xfrm>
            <a:off x="14617700" y="5080000"/>
            <a:ext cx="8735540" cy="1422400"/>
          </a:xfrm>
          <a:custGeom>
            <a:avLst/>
            <a:gdLst>
              <a:gd name="T0" fmla="*/ 3028950 w 21600"/>
              <a:gd name="T1" fmla="*/ 711200 h 21600"/>
              <a:gd name="T2" fmla="*/ 3028950 w 21600"/>
              <a:gd name="T3" fmla="*/ 711200 h 21600"/>
              <a:gd name="T4" fmla="*/ 3028950 w 21600"/>
              <a:gd name="T5" fmla="*/ 711200 h 21600"/>
              <a:gd name="T6" fmla="*/ 3028950 w 21600"/>
              <a:gd name="T7" fmla="*/ 711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just" eaLnBrk="1"/>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It gives an excellent learning opportunity where you can stay up to date and learn from some of the industry best</a:t>
            </a:r>
            <a:endParaRPr lang="en-US" dirty="0"/>
          </a:p>
        </p:txBody>
      </p:sp>
      <p:sp>
        <p:nvSpPr>
          <p:cNvPr id="7181" name="AutoShape 12"/>
          <p:cNvSpPr>
            <a:spLocks/>
          </p:cNvSpPr>
          <p:nvPr/>
        </p:nvSpPr>
        <p:spPr bwMode="auto">
          <a:xfrm>
            <a:off x="16878300" y="8902700"/>
            <a:ext cx="6057900" cy="1422400"/>
          </a:xfrm>
          <a:custGeom>
            <a:avLst/>
            <a:gdLst>
              <a:gd name="T0" fmla="*/ 3028950 w 21600"/>
              <a:gd name="T1" fmla="*/ 711200 h 21600"/>
              <a:gd name="T2" fmla="*/ 3028950 w 21600"/>
              <a:gd name="T3" fmla="*/ 711200 h 21600"/>
              <a:gd name="T4" fmla="*/ 3028950 w 21600"/>
              <a:gd name="T5" fmla="*/ 711200 h 21600"/>
              <a:gd name="T6" fmla="*/ 3028950 w 21600"/>
              <a:gd name="T7" fmla="*/ 711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just" eaLnBrk="1"/>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You can create an impact on the lives of many others by contributing code to the product of your choice.</a:t>
            </a:r>
            <a:endParaRPr lang="en-US" sz="5400" dirty="0"/>
          </a:p>
        </p:txBody>
      </p:sp>
      <p:sp>
        <p:nvSpPr>
          <p:cNvPr id="7182" name="AutoShape 13"/>
          <p:cNvSpPr>
            <a:spLocks/>
          </p:cNvSpPr>
          <p:nvPr/>
        </p:nvSpPr>
        <p:spPr bwMode="auto">
          <a:xfrm>
            <a:off x="1379538" y="844550"/>
            <a:ext cx="19165390" cy="1511300"/>
          </a:xfrm>
          <a:custGeom>
            <a:avLst/>
            <a:gdLst>
              <a:gd name="T0" fmla="*/ 4743450 w 21600"/>
              <a:gd name="T1" fmla="*/ 755650 h 21600"/>
              <a:gd name="T2" fmla="*/ 4743450 w 21600"/>
              <a:gd name="T3" fmla="*/ 755650 h 21600"/>
              <a:gd name="T4" fmla="*/ 4743450 w 21600"/>
              <a:gd name="T5" fmla="*/ 755650 h 21600"/>
              <a:gd name="T6" fmla="*/ 47434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9200" b="1" dirty="0" smtClean="0">
                <a:solidFill>
                  <a:srgbClr val="4D4D4D"/>
                </a:solidFill>
                <a:latin typeface="Aleo" panose="020F0502020204030203" pitchFamily="34" charset="0"/>
                <a:ea typeface="Aleo Regular" charset="0"/>
                <a:cs typeface="Aleo Regular" charset="0"/>
                <a:sym typeface="Aleo Regular" charset="0"/>
              </a:rPr>
              <a:t>Advantages of Open Source to you.</a:t>
            </a:r>
            <a:endParaRPr lang="en-US" dirty="0"/>
          </a:p>
        </p:txBody>
      </p:sp>
      <p:sp>
        <p:nvSpPr>
          <p:cNvPr id="20494" name="AutoShape 14"/>
          <p:cNvSpPr>
            <a:spLocks/>
          </p:cNvSpPr>
          <p:nvPr/>
        </p:nvSpPr>
        <p:spPr bwMode="auto">
          <a:xfrm>
            <a:off x="9043988" y="8699500"/>
            <a:ext cx="1841500" cy="2044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1" y="5360"/>
                </a:moveTo>
                <a:cubicBezTo>
                  <a:pt x="15400" y="4307"/>
                  <a:pt x="12967" y="3667"/>
                  <a:pt x="10800" y="3667"/>
                </a:cubicBezTo>
                <a:lnTo>
                  <a:pt x="10800" y="16959"/>
                </a:lnTo>
                <a:cubicBezTo>
                  <a:pt x="14324" y="14058"/>
                  <a:pt x="16859" y="9871"/>
                  <a:pt x="17411" y="5360"/>
                </a:cubicBezTo>
                <a:close/>
                <a:moveTo>
                  <a:pt x="10800" y="0"/>
                </a:moveTo>
                <a:cubicBezTo>
                  <a:pt x="6962" y="0"/>
                  <a:pt x="2828" y="1427"/>
                  <a:pt x="0" y="3523"/>
                </a:cubicBezTo>
                <a:cubicBezTo>
                  <a:pt x="0" y="11243"/>
                  <a:pt x="4871" y="18089"/>
                  <a:pt x="10800" y="21599"/>
                </a:cubicBezTo>
                <a:cubicBezTo>
                  <a:pt x="16729" y="18089"/>
                  <a:pt x="21599" y="11243"/>
                  <a:pt x="21599" y="3523"/>
                </a:cubicBezTo>
                <a:cubicBezTo>
                  <a:pt x="18771" y="1427"/>
                  <a:pt x="14647" y="0"/>
                  <a:pt x="10800" y="0"/>
                </a:cubicBezTo>
                <a:close/>
                <a:moveTo>
                  <a:pt x="10800" y="2095"/>
                </a:moveTo>
                <a:cubicBezTo>
                  <a:pt x="13698" y="2095"/>
                  <a:pt x="16863" y="3068"/>
                  <a:pt x="19239" y="4544"/>
                </a:cubicBezTo>
                <a:cubicBezTo>
                  <a:pt x="18876" y="10359"/>
                  <a:pt x="15444" y="15745"/>
                  <a:pt x="10800" y="19019"/>
                </a:cubicBezTo>
                <a:cubicBezTo>
                  <a:pt x="6150" y="15741"/>
                  <a:pt x="2723" y="10353"/>
                  <a:pt x="2360" y="4544"/>
                </a:cubicBezTo>
                <a:cubicBezTo>
                  <a:pt x="4702" y="3090"/>
                  <a:pt x="7870" y="2095"/>
                  <a:pt x="10800" y="2095"/>
                </a:cubicBezTo>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20496" name="AutoShape 16"/>
          <p:cNvSpPr>
            <a:spLocks/>
          </p:cNvSpPr>
          <p:nvPr/>
        </p:nvSpPr>
        <p:spPr bwMode="auto">
          <a:xfrm>
            <a:off x="13315950" y="8509000"/>
            <a:ext cx="2171700" cy="2171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522" y="5290"/>
                </a:moveTo>
                <a:cubicBezTo>
                  <a:pt x="9558" y="5275"/>
                  <a:pt x="9591" y="5253"/>
                  <a:pt x="9629" y="5243"/>
                </a:cubicBezTo>
                <a:cubicBezTo>
                  <a:pt x="9629" y="5243"/>
                  <a:pt x="9630" y="5242"/>
                  <a:pt x="9630" y="5242"/>
                </a:cubicBezTo>
                <a:cubicBezTo>
                  <a:pt x="9683" y="5229"/>
                  <a:pt x="9728" y="5242"/>
                  <a:pt x="9744" y="5223"/>
                </a:cubicBezTo>
                <a:cubicBezTo>
                  <a:pt x="9759" y="5203"/>
                  <a:pt x="9786" y="5167"/>
                  <a:pt x="9799" y="5139"/>
                </a:cubicBezTo>
                <a:cubicBezTo>
                  <a:pt x="9804" y="5124"/>
                  <a:pt x="9789" y="5104"/>
                  <a:pt x="9808" y="5094"/>
                </a:cubicBezTo>
                <a:cubicBezTo>
                  <a:pt x="9829" y="5082"/>
                  <a:pt x="9811" y="5060"/>
                  <a:pt x="9816" y="5044"/>
                </a:cubicBezTo>
                <a:cubicBezTo>
                  <a:pt x="9831" y="5001"/>
                  <a:pt x="9840" y="5000"/>
                  <a:pt x="9858" y="4997"/>
                </a:cubicBezTo>
                <a:cubicBezTo>
                  <a:pt x="9874" y="4995"/>
                  <a:pt x="9890" y="4993"/>
                  <a:pt x="9896" y="4984"/>
                </a:cubicBezTo>
                <a:cubicBezTo>
                  <a:pt x="9923" y="4944"/>
                  <a:pt x="9827" y="4829"/>
                  <a:pt x="9767" y="4844"/>
                </a:cubicBezTo>
                <a:cubicBezTo>
                  <a:pt x="9705" y="4860"/>
                  <a:pt x="9654" y="4951"/>
                  <a:pt x="9633" y="4950"/>
                </a:cubicBezTo>
                <a:cubicBezTo>
                  <a:pt x="9607" y="4948"/>
                  <a:pt x="9595" y="4948"/>
                  <a:pt x="9577" y="4961"/>
                </a:cubicBezTo>
                <a:cubicBezTo>
                  <a:pt x="9563" y="4972"/>
                  <a:pt x="9562" y="4990"/>
                  <a:pt x="9551" y="5002"/>
                </a:cubicBezTo>
                <a:cubicBezTo>
                  <a:pt x="9540" y="5017"/>
                  <a:pt x="9524" y="5029"/>
                  <a:pt x="9512" y="5044"/>
                </a:cubicBezTo>
                <a:cubicBezTo>
                  <a:pt x="9502" y="5057"/>
                  <a:pt x="9498" y="5068"/>
                  <a:pt x="9512" y="5081"/>
                </a:cubicBezTo>
                <a:cubicBezTo>
                  <a:pt x="9523" y="5090"/>
                  <a:pt x="9529" y="5095"/>
                  <a:pt x="9498" y="5135"/>
                </a:cubicBezTo>
                <a:cubicBezTo>
                  <a:pt x="9472" y="5168"/>
                  <a:pt x="9430" y="5186"/>
                  <a:pt x="9412" y="5227"/>
                </a:cubicBezTo>
                <a:cubicBezTo>
                  <a:pt x="9405" y="5241"/>
                  <a:pt x="9406" y="5270"/>
                  <a:pt x="9409" y="5282"/>
                </a:cubicBezTo>
                <a:cubicBezTo>
                  <a:pt x="9417" y="5324"/>
                  <a:pt x="9482" y="5308"/>
                  <a:pt x="9522" y="5290"/>
                </a:cubicBezTo>
                <a:close/>
                <a:moveTo>
                  <a:pt x="19444" y="10799"/>
                </a:moveTo>
                <a:cubicBezTo>
                  <a:pt x="19444" y="9905"/>
                  <a:pt x="19291" y="9000"/>
                  <a:pt x="19134" y="8522"/>
                </a:cubicBezTo>
                <a:cubicBezTo>
                  <a:pt x="19085" y="8372"/>
                  <a:pt x="18971" y="8252"/>
                  <a:pt x="18824" y="8195"/>
                </a:cubicBezTo>
                <a:cubicBezTo>
                  <a:pt x="18677" y="8138"/>
                  <a:pt x="18512" y="8150"/>
                  <a:pt x="18375" y="8228"/>
                </a:cubicBezTo>
                <a:cubicBezTo>
                  <a:pt x="18029" y="8423"/>
                  <a:pt x="18040" y="8449"/>
                  <a:pt x="17919" y="8442"/>
                </a:cubicBezTo>
                <a:cubicBezTo>
                  <a:pt x="17863" y="8440"/>
                  <a:pt x="17615" y="8604"/>
                  <a:pt x="17526" y="8415"/>
                </a:cubicBezTo>
                <a:cubicBezTo>
                  <a:pt x="17510" y="8380"/>
                  <a:pt x="17422" y="8219"/>
                  <a:pt x="17301" y="8440"/>
                </a:cubicBezTo>
                <a:cubicBezTo>
                  <a:pt x="17269" y="8500"/>
                  <a:pt x="17089" y="8455"/>
                  <a:pt x="17030" y="8422"/>
                </a:cubicBezTo>
                <a:cubicBezTo>
                  <a:pt x="16856" y="8325"/>
                  <a:pt x="16641" y="8098"/>
                  <a:pt x="16588" y="8040"/>
                </a:cubicBezTo>
                <a:lnTo>
                  <a:pt x="16588" y="8041"/>
                </a:lnTo>
                <a:cubicBezTo>
                  <a:pt x="16528" y="7971"/>
                  <a:pt x="16356" y="8066"/>
                  <a:pt x="16483" y="8254"/>
                </a:cubicBezTo>
                <a:cubicBezTo>
                  <a:pt x="16907" y="8886"/>
                  <a:pt x="16981" y="8892"/>
                  <a:pt x="17101" y="8955"/>
                </a:cubicBezTo>
                <a:cubicBezTo>
                  <a:pt x="17101" y="8955"/>
                  <a:pt x="17101" y="8955"/>
                  <a:pt x="17101" y="8955"/>
                </a:cubicBezTo>
                <a:cubicBezTo>
                  <a:pt x="17158" y="8912"/>
                  <a:pt x="17150" y="8899"/>
                  <a:pt x="17223" y="8888"/>
                </a:cubicBezTo>
                <a:cubicBezTo>
                  <a:pt x="17269" y="8882"/>
                  <a:pt x="17309" y="8854"/>
                  <a:pt x="17329" y="8812"/>
                </a:cubicBezTo>
                <a:cubicBezTo>
                  <a:pt x="17329" y="8812"/>
                  <a:pt x="17329" y="8811"/>
                  <a:pt x="17329" y="8811"/>
                </a:cubicBezTo>
                <a:cubicBezTo>
                  <a:pt x="17353" y="8763"/>
                  <a:pt x="17397" y="8729"/>
                  <a:pt x="17448" y="8718"/>
                </a:cubicBezTo>
                <a:cubicBezTo>
                  <a:pt x="17501" y="8708"/>
                  <a:pt x="17555" y="8721"/>
                  <a:pt x="17595" y="8756"/>
                </a:cubicBezTo>
                <a:cubicBezTo>
                  <a:pt x="17595" y="8757"/>
                  <a:pt x="17596" y="8757"/>
                  <a:pt x="17596" y="8757"/>
                </a:cubicBezTo>
                <a:cubicBezTo>
                  <a:pt x="17669" y="8821"/>
                  <a:pt x="17764" y="8762"/>
                  <a:pt x="17842" y="8799"/>
                </a:cubicBezTo>
                <a:cubicBezTo>
                  <a:pt x="18040" y="8892"/>
                  <a:pt x="17964" y="9082"/>
                  <a:pt x="17925" y="9305"/>
                </a:cubicBezTo>
                <a:cubicBezTo>
                  <a:pt x="17925" y="9305"/>
                  <a:pt x="17925" y="9306"/>
                  <a:pt x="17924" y="9307"/>
                </a:cubicBezTo>
                <a:cubicBezTo>
                  <a:pt x="17923" y="9307"/>
                  <a:pt x="17923" y="9308"/>
                  <a:pt x="17922" y="9307"/>
                </a:cubicBezTo>
                <a:cubicBezTo>
                  <a:pt x="17904" y="9304"/>
                  <a:pt x="17887" y="9318"/>
                  <a:pt x="17887" y="9336"/>
                </a:cubicBezTo>
                <a:cubicBezTo>
                  <a:pt x="17886" y="9407"/>
                  <a:pt x="17931" y="9474"/>
                  <a:pt x="17917" y="9546"/>
                </a:cubicBezTo>
                <a:cubicBezTo>
                  <a:pt x="17917" y="9549"/>
                  <a:pt x="17915" y="9551"/>
                  <a:pt x="17913" y="9552"/>
                </a:cubicBezTo>
                <a:cubicBezTo>
                  <a:pt x="17889" y="9564"/>
                  <a:pt x="17868" y="9579"/>
                  <a:pt x="17850" y="9599"/>
                </a:cubicBezTo>
                <a:cubicBezTo>
                  <a:pt x="17793" y="9659"/>
                  <a:pt x="17790" y="9735"/>
                  <a:pt x="17740" y="9803"/>
                </a:cubicBezTo>
                <a:cubicBezTo>
                  <a:pt x="17694" y="9867"/>
                  <a:pt x="17744" y="10011"/>
                  <a:pt x="17633" y="10012"/>
                </a:cubicBezTo>
                <a:cubicBezTo>
                  <a:pt x="17591" y="10012"/>
                  <a:pt x="17449" y="10094"/>
                  <a:pt x="17427" y="10186"/>
                </a:cubicBezTo>
                <a:cubicBezTo>
                  <a:pt x="17401" y="10297"/>
                  <a:pt x="17341" y="10395"/>
                  <a:pt x="17254" y="10468"/>
                </a:cubicBezTo>
                <a:cubicBezTo>
                  <a:pt x="17191" y="10522"/>
                  <a:pt x="17104" y="10592"/>
                  <a:pt x="16984" y="10685"/>
                </a:cubicBezTo>
                <a:cubicBezTo>
                  <a:pt x="16927" y="10729"/>
                  <a:pt x="16698" y="10977"/>
                  <a:pt x="16500" y="11023"/>
                </a:cubicBezTo>
                <a:cubicBezTo>
                  <a:pt x="16473" y="11030"/>
                  <a:pt x="16444" y="11019"/>
                  <a:pt x="16428" y="10997"/>
                </a:cubicBezTo>
                <a:cubicBezTo>
                  <a:pt x="16427" y="10996"/>
                  <a:pt x="16426" y="10994"/>
                  <a:pt x="16425" y="10993"/>
                </a:cubicBezTo>
                <a:cubicBezTo>
                  <a:pt x="16295" y="10790"/>
                  <a:pt x="16267" y="10548"/>
                  <a:pt x="16165" y="10335"/>
                </a:cubicBezTo>
                <a:cubicBezTo>
                  <a:pt x="16044" y="10082"/>
                  <a:pt x="15717" y="10016"/>
                  <a:pt x="15626" y="9736"/>
                </a:cubicBezTo>
                <a:cubicBezTo>
                  <a:pt x="15549" y="9500"/>
                  <a:pt x="15516" y="9400"/>
                  <a:pt x="15409" y="9340"/>
                </a:cubicBezTo>
                <a:cubicBezTo>
                  <a:pt x="15334" y="9297"/>
                  <a:pt x="15271" y="9238"/>
                  <a:pt x="15224" y="9165"/>
                </a:cubicBezTo>
                <a:cubicBezTo>
                  <a:pt x="15149" y="9046"/>
                  <a:pt x="15034" y="8877"/>
                  <a:pt x="14940" y="8787"/>
                </a:cubicBezTo>
                <a:cubicBezTo>
                  <a:pt x="14897" y="8745"/>
                  <a:pt x="14868" y="8692"/>
                  <a:pt x="14859" y="8634"/>
                </a:cubicBezTo>
                <a:cubicBezTo>
                  <a:pt x="14854" y="8607"/>
                  <a:pt x="14815" y="8609"/>
                  <a:pt x="14814" y="8636"/>
                </a:cubicBezTo>
                <a:cubicBezTo>
                  <a:pt x="14809" y="8730"/>
                  <a:pt x="14826" y="8759"/>
                  <a:pt x="14800" y="8779"/>
                </a:cubicBezTo>
                <a:cubicBezTo>
                  <a:pt x="14778" y="8796"/>
                  <a:pt x="14751" y="8787"/>
                  <a:pt x="14731" y="8767"/>
                </a:cubicBezTo>
                <a:cubicBezTo>
                  <a:pt x="14664" y="8697"/>
                  <a:pt x="14554" y="8571"/>
                  <a:pt x="14526" y="8501"/>
                </a:cubicBezTo>
                <a:cubicBezTo>
                  <a:pt x="14526" y="8501"/>
                  <a:pt x="14526" y="8501"/>
                  <a:pt x="14526" y="8502"/>
                </a:cubicBezTo>
                <a:cubicBezTo>
                  <a:pt x="14519" y="8529"/>
                  <a:pt x="14524" y="8559"/>
                  <a:pt x="14540" y="8582"/>
                </a:cubicBezTo>
                <a:cubicBezTo>
                  <a:pt x="14686" y="8789"/>
                  <a:pt x="15396" y="9814"/>
                  <a:pt x="15414" y="9911"/>
                </a:cubicBezTo>
                <a:cubicBezTo>
                  <a:pt x="15532" y="10556"/>
                  <a:pt x="16032" y="10711"/>
                  <a:pt x="16287" y="10948"/>
                </a:cubicBezTo>
                <a:cubicBezTo>
                  <a:pt x="16334" y="10993"/>
                  <a:pt x="16366" y="11051"/>
                  <a:pt x="16378" y="11113"/>
                </a:cubicBezTo>
                <a:cubicBezTo>
                  <a:pt x="16390" y="11173"/>
                  <a:pt x="16419" y="11225"/>
                  <a:pt x="16463" y="11265"/>
                </a:cubicBezTo>
                <a:cubicBezTo>
                  <a:pt x="16510" y="11309"/>
                  <a:pt x="16557" y="11303"/>
                  <a:pt x="16823" y="11269"/>
                </a:cubicBezTo>
                <a:cubicBezTo>
                  <a:pt x="16868" y="11264"/>
                  <a:pt x="16896" y="11232"/>
                  <a:pt x="16927" y="11204"/>
                </a:cubicBezTo>
                <a:cubicBezTo>
                  <a:pt x="16953" y="11180"/>
                  <a:pt x="17169" y="11103"/>
                  <a:pt x="17198" y="11086"/>
                </a:cubicBezTo>
                <a:cubicBezTo>
                  <a:pt x="17256" y="11048"/>
                  <a:pt x="17183" y="11070"/>
                  <a:pt x="17317" y="11007"/>
                </a:cubicBezTo>
                <a:cubicBezTo>
                  <a:pt x="17370" y="10981"/>
                  <a:pt x="17432" y="10823"/>
                  <a:pt x="17421" y="11002"/>
                </a:cubicBezTo>
                <a:cubicBezTo>
                  <a:pt x="17419" y="11049"/>
                  <a:pt x="17445" y="11091"/>
                  <a:pt x="17440" y="11137"/>
                </a:cubicBezTo>
                <a:cubicBezTo>
                  <a:pt x="17412" y="11409"/>
                  <a:pt x="17389" y="11454"/>
                  <a:pt x="17373" y="11506"/>
                </a:cubicBezTo>
                <a:cubicBezTo>
                  <a:pt x="17353" y="11576"/>
                  <a:pt x="17325" y="11643"/>
                  <a:pt x="17308" y="11714"/>
                </a:cubicBezTo>
                <a:cubicBezTo>
                  <a:pt x="17227" y="12047"/>
                  <a:pt x="17097" y="12403"/>
                  <a:pt x="16873" y="12666"/>
                </a:cubicBezTo>
                <a:cubicBezTo>
                  <a:pt x="16868" y="12672"/>
                  <a:pt x="16863" y="12677"/>
                  <a:pt x="16858" y="12682"/>
                </a:cubicBezTo>
                <a:cubicBezTo>
                  <a:pt x="16734" y="12797"/>
                  <a:pt x="16507" y="13009"/>
                  <a:pt x="16323" y="13370"/>
                </a:cubicBezTo>
                <a:cubicBezTo>
                  <a:pt x="16207" y="13597"/>
                  <a:pt x="16043" y="13795"/>
                  <a:pt x="15922" y="14019"/>
                </a:cubicBezTo>
                <a:cubicBezTo>
                  <a:pt x="15881" y="14095"/>
                  <a:pt x="15871" y="14113"/>
                  <a:pt x="15907" y="14215"/>
                </a:cubicBezTo>
                <a:cubicBezTo>
                  <a:pt x="15933" y="14288"/>
                  <a:pt x="16010" y="14625"/>
                  <a:pt x="16022" y="15057"/>
                </a:cubicBezTo>
                <a:cubicBezTo>
                  <a:pt x="16034" y="15528"/>
                  <a:pt x="15959" y="15605"/>
                  <a:pt x="15808" y="15714"/>
                </a:cubicBezTo>
                <a:cubicBezTo>
                  <a:pt x="15567" y="15889"/>
                  <a:pt x="15402" y="16008"/>
                  <a:pt x="15289" y="16092"/>
                </a:cubicBezTo>
                <a:cubicBezTo>
                  <a:pt x="15156" y="16190"/>
                  <a:pt x="15077" y="16344"/>
                  <a:pt x="15075" y="16508"/>
                </a:cubicBezTo>
                <a:cubicBezTo>
                  <a:pt x="15075" y="16569"/>
                  <a:pt x="15060" y="16645"/>
                  <a:pt x="15019" y="16738"/>
                </a:cubicBezTo>
                <a:cubicBezTo>
                  <a:pt x="15019" y="16738"/>
                  <a:pt x="15019" y="16738"/>
                  <a:pt x="15019" y="16738"/>
                </a:cubicBezTo>
                <a:cubicBezTo>
                  <a:pt x="15028" y="16755"/>
                  <a:pt x="14708" y="16915"/>
                  <a:pt x="14598" y="17045"/>
                </a:cubicBezTo>
                <a:cubicBezTo>
                  <a:pt x="14597" y="17048"/>
                  <a:pt x="14598" y="17051"/>
                  <a:pt x="14599" y="17054"/>
                </a:cubicBezTo>
                <a:cubicBezTo>
                  <a:pt x="14673" y="17287"/>
                  <a:pt x="13730" y="17964"/>
                  <a:pt x="13534" y="17963"/>
                </a:cubicBezTo>
                <a:cubicBezTo>
                  <a:pt x="13392" y="17961"/>
                  <a:pt x="13044" y="18016"/>
                  <a:pt x="12879" y="18087"/>
                </a:cubicBezTo>
                <a:cubicBezTo>
                  <a:pt x="12767" y="18135"/>
                  <a:pt x="12465" y="18033"/>
                  <a:pt x="12443" y="17968"/>
                </a:cubicBezTo>
                <a:cubicBezTo>
                  <a:pt x="12439" y="17959"/>
                  <a:pt x="12438" y="17941"/>
                  <a:pt x="12446" y="17935"/>
                </a:cubicBezTo>
                <a:cubicBezTo>
                  <a:pt x="12520" y="17873"/>
                  <a:pt x="12271" y="17513"/>
                  <a:pt x="12211" y="17472"/>
                </a:cubicBezTo>
                <a:cubicBezTo>
                  <a:pt x="12173" y="17445"/>
                  <a:pt x="12101" y="17277"/>
                  <a:pt x="12071" y="17235"/>
                </a:cubicBezTo>
                <a:cubicBezTo>
                  <a:pt x="11980" y="17107"/>
                  <a:pt x="12136" y="16925"/>
                  <a:pt x="12035" y="16797"/>
                </a:cubicBezTo>
                <a:cubicBezTo>
                  <a:pt x="12029" y="16791"/>
                  <a:pt x="12024" y="16783"/>
                  <a:pt x="12019" y="16776"/>
                </a:cubicBezTo>
                <a:lnTo>
                  <a:pt x="11725" y="16366"/>
                </a:lnTo>
                <a:cubicBezTo>
                  <a:pt x="11680" y="16302"/>
                  <a:pt x="11550" y="16226"/>
                  <a:pt x="11549" y="16148"/>
                </a:cubicBezTo>
                <a:cubicBezTo>
                  <a:pt x="11549" y="16148"/>
                  <a:pt x="11549" y="16148"/>
                  <a:pt x="11549" y="16148"/>
                </a:cubicBezTo>
                <a:cubicBezTo>
                  <a:pt x="11548" y="16062"/>
                  <a:pt x="11701" y="15650"/>
                  <a:pt x="11713" y="15632"/>
                </a:cubicBezTo>
                <a:cubicBezTo>
                  <a:pt x="11728" y="15612"/>
                  <a:pt x="11740" y="15590"/>
                  <a:pt x="11751" y="15568"/>
                </a:cubicBezTo>
                <a:cubicBezTo>
                  <a:pt x="11758" y="15556"/>
                  <a:pt x="11769" y="15547"/>
                  <a:pt x="11792" y="15535"/>
                </a:cubicBezTo>
                <a:cubicBezTo>
                  <a:pt x="11867" y="15497"/>
                  <a:pt x="11973" y="15403"/>
                  <a:pt x="11851" y="15203"/>
                </a:cubicBezTo>
                <a:cubicBezTo>
                  <a:pt x="11844" y="15191"/>
                  <a:pt x="11844" y="15244"/>
                  <a:pt x="11805" y="14967"/>
                </a:cubicBezTo>
                <a:cubicBezTo>
                  <a:pt x="11780" y="14785"/>
                  <a:pt x="11541" y="14373"/>
                  <a:pt x="11500" y="14330"/>
                </a:cubicBezTo>
                <a:cubicBezTo>
                  <a:pt x="11500" y="14330"/>
                  <a:pt x="11223" y="14198"/>
                  <a:pt x="11096" y="13937"/>
                </a:cubicBezTo>
                <a:cubicBezTo>
                  <a:pt x="11103" y="13922"/>
                  <a:pt x="11113" y="13910"/>
                  <a:pt x="11125" y="13899"/>
                </a:cubicBezTo>
                <a:cubicBezTo>
                  <a:pt x="11242" y="13805"/>
                  <a:pt x="11221" y="13688"/>
                  <a:pt x="11256" y="13435"/>
                </a:cubicBezTo>
                <a:cubicBezTo>
                  <a:pt x="11258" y="13422"/>
                  <a:pt x="11260" y="13409"/>
                  <a:pt x="11262" y="13397"/>
                </a:cubicBezTo>
                <a:cubicBezTo>
                  <a:pt x="11263" y="13396"/>
                  <a:pt x="11263" y="13395"/>
                  <a:pt x="11263" y="13395"/>
                </a:cubicBezTo>
                <a:lnTo>
                  <a:pt x="11266" y="13378"/>
                </a:lnTo>
                <a:cubicBezTo>
                  <a:pt x="11266" y="13378"/>
                  <a:pt x="11267" y="13377"/>
                  <a:pt x="11267" y="13377"/>
                </a:cubicBezTo>
                <a:lnTo>
                  <a:pt x="11267" y="13376"/>
                </a:lnTo>
                <a:cubicBezTo>
                  <a:pt x="11277" y="13326"/>
                  <a:pt x="11291" y="13259"/>
                  <a:pt x="11222" y="13156"/>
                </a:cubicBezTo>
                <a:cubicBezTo>
                  <a:pt x="11211" y="13138"/>
                  <a:pt x="11190" y="13129"/>
                  <a:pt x="11168" y="13131"/>
                </a:cubicBezTo>
                <a:cubicBezTo>
                  <a:pt x="11167" y="13131"/>
                  <a:pt x="11166" y="13131"/>
                  <a:pt x="11165" y="13131"/>
                </a:cubicBezTo>
                <a:cubicBezTo>
                  <a:pt x="11127" y="13134"/>
                  <a:pt x="11094" y="13107"/>
                  <a:pt x="11091" y="13069"/>
                </a:cubicBezTo>
                <a:lnTo>
                  <a:pt x="11091" y="13068"/>
                </a:lnTo>
                <a:cubicBezTo>
                  <a:pt x="11091" y="13068"/>
                  <a:pt x="11090" y="13067"/>
                  <a:pt x="11090" y="13067"/>
                </a:cubicBezTo>
                <a:cubicBezTo>
                  <a:pt x="11035" y="13045"/>
                  <a:pt x="10974" y="13042"/>
                  <a:pt x="10917" y="13058"/>
                </a:cubicBezTo>
                <a:cubicBezTo>
                  <a:pt x="10792" y="13094"/>
                  <a:pt x="10527" y="13149"/>
                  <a:pt x="10497" y="12977"/>
                </a:cubicBezTo>
                <a:cubicBezTo>
                  <a:pt x="10457" y="12746"/>
                  <a:pt x="10300" y="12696"/>
                  <a:pt x="10222" y="12701"/>
                </a:cubicBezTo>
                <a:cubicBezTo>
                  <a:pt x="9892" y="12724"/>
                  <a:pt x="9613" y="13007"/>
                  <a:pt x="9272" y="12985"/>
                </a:cubicBezTo>
                <a:cubicBezTo>
                  <a:pt x="9257" y="12984"/>
                  <a:pt x="9238" y="12977"/>
                  <a:pt x="9223" y="12971"/>
                </a:cubicBezTo>
                <a:cubicBezTo>
                  <a:pt x="8929" y="12860"/>
                  <a:pt x="8612" y="12858"/>
                  <a:pt x="8313" y="12800"/>
                </a:cubicBezTo>
                <a:cubicBezTo>
                  <a:pt x="8211" y="12781"/>
                  <a:pt x="8065" y="12732"/>
                  <a:pt x="7992" y="12659"/>
                </a:cubicBezTo>
                <a:lnTo>
                  <a:pt x="7573" y="12247"/>
                </a:lnTo>
                <a:cubicBezTo>
                  <a:pt x="7545" y="12220"/>
                  <a:pt x="7521" y="12191"/>
                  <a:pt x="7500" y="12159"/>
                </a:cubicBezTo>
                <a:cubicBezTo>
                  <a:pt x="7367" y="11955"/>
                  <a:pt x="7318" y="11505"/>
                  <a:pt x="7282" y="11425"/>
                </a:cubicBezTo>
                <a:cubicBezTo>
                  <a:pt x="7277" y="11413"/>
                  <a:pt x="7272" y="11401"/>
                  <a:pt x="7265" y="11390"/>
                </a:cubicBezTo>
                <a:lnTo>
                  <a:pt x="7229" y="11322"/>
                </a:lnTo>
                <a:cubicBezTo>
                  <a:pt x="7229" y="11321"/>
                  <a:pt x="7228" y="11321"/>
                  <a:pt x="7228" y="11320"/>
                </a:cubicBezTo>
                <a:cubicBezTo>
                  <a:pt x="7228" y="11320"/>
                  <a:pt x="7228" y="11320"/>
                  <a:pt x="7228" y="11319"/>
                </a:cubicBezTo>
                <a:cubicBezTo>
                  <a:pt x="7130" y="11192"/>
                  <a:pt x="7100" y="11024"/>
                  <a:pt x="7146" y="10871"/>
                </a:cubicBezTo>
                <a:lnTo>
                  <a:pt x="7312" y="10320"/>
                </a:lnTo>
                <a:cubicBezTo>
                  <a:pt x="7314" y="10312"/>
                  <a:pt x="7317" y="10303"/>
                  <a:pt x="7319" y="10295"/>
                </a:cubicBezTo>
                <a:cubicBezTo>
                  <a:pt x="7323" y="10278"/>
                  <a:pt x="7327" y="10260"/>
                  <a:pt x="7329" y="10242"/>
                </a:cubicBezTo>
                <a:cubicBezTo>
                  <a:pt x="7369" y="9969"/>
                  <a:pt x="7316" y="9869"/>
                  <a:pt x="7291" y="9820"/>
                </a:cubicBezTo>
                <a:cubicBezTo>
                  <a:pt x="7243" y="9728"/>
                  <a:pt x="7243" y="9728"/>
                  <a:pt x="7479" y="9399"/>
                </a:cubicBezTo>
                <a:cubicBezTo>
                  <a:pt x="7910" y="8798"/>
                  <a:pt x="7983" y="8769"/>
                  <a:pt x="8069" y="8734"/>
                </a:cubicBezTo>
                <a:cubicBezTo>
                  <a:pt x="8070" y="8734"/>
                  <a:pt x="8070" y="8734"/>
                  <a:pt x="8070" y="8734"/>
                </a:cubicBezTo>
                <a:cubicBezTo>
                  <a:pt x="8257" y="8756"/>
                  <a:pt x="8612" y="8527"/>
                  <a:pt x="8605" y="8403"/>
                </a:cubicBezTo>
                <a:cubicBezTo>
                  <a:pt x="8603" y="8364"/>
                  <a:pt x="8599" y="8281"/>
                  <a:pt x="8669" y="8171"/>
                </a:cubicBezTo>
                <a:cubicBezTo>
                  <a:pt x="8696" y="8128"/>
                  <a:pt x="8730" y="8090"/>
                  <a:pt x="8769" y="8058"/>
                </a:cubicBezTo>
                <a:lnTo>
                  <a:pt x="9156" y="7744"/>
                </a:lnTo>
                <a:cubicBezTo>
                  <a:pt x="9227" y="7686"/>
                  <a:pt x="9328" y="7681"/>
                  <a:pt x="9405" y="7731"/>
                </a:cubicBezTo>
                <a:cubicBezTo>
                  <a:pt x="9457" y="7713"/>
                  <a:pt x="9514" y="7715"/>
                  <a:pt x="9565" y="7738"/>
                </a:cubicBezTo>
                <a:cubicBezTo>
                  <a:pt x="9631" y="7767"/>
                  <a:pt x="9673" y="7747"/>
                  <a:pt x="9695" y="7737"/>
                </a:cubicBezTo>
                <a:cubicBezTo>
                  <a:pt x="9929" y="7624"/>
                  <a:pt x="10185" y="7590"/>
                  <a:pt x="11372" y="7514"/>
                </a:cubicBezTo>
                <a:cubicBezTo>
                  <a:pt x="11412" y="7512"/>
                  <a:pt x="11451" y="7529"/>
                  <a:pt x="11476" y="7561"/>
                </a:cubicBezTo>
                <a:cubicBezTo>
                  <a:pt x="11476" y="7561"/>
                  <a:pt x="11476" y="7562"/>
                  <a:pt x="11477" y="7562"/>
                </a:cubicBezTo>
                <a:cubicBezTo>
                  <a:pt x="11547" y="7653"/>
                  <a:pt x="11494" y="7641"/>
                  <a:pt x="11574" y="7774"/>
                </a:cubicBezTo>
                <a:cubicBezTo>
                  <a:pt x="11604" y="7825"/>
                  <a:pt x="11574" y="7864"/>
                  <a:pt x="11479" y="7960"/>
                </a:cubicBezTo>
                <a:cubicBezTo>
                  <a:pt x="11443" y="7996"/>
                  <a:pt x="11449" y="8054"/>
                  <a:pt x="11461" y="8056"/>
                </a:cubicBezTo>
                <a:cubicBezTo>
                  <a:pt x="11493" y="8057"/>
                  <a:pt x="11571" y="8078"/>
                  <a:pt x="11634" y="8111"/>
                </a:cubicBezTo>
                <a:cubicBezTo>
                  <a:pt x="11719" y="8155"/>
                  <a:pt x="11852" y="8198"/>
                  <a:pt x="11962" y="8230"/>
                </a:cubicBezTo>
                <a:cubicBezTo>
                  <a:pt x="12063" y="8259"/>
                  <a:pt x="12152" y="8318"/>
                  <a:pt x="12219" y="8398"/>
                </a:cubicBezTo>
                <a:cubicBezTo>
                  <a:pt x="12263" y="8451"/>
                  <a:pt x="12851" y="8802"/>
                  <a:pt x="12827" y="8324"/>
                </a:cubicBezTo>
                <a:cubicBezTo>
                  <a:pt x="12825" y="8291"/>
                  <a:pt x="12858" y="8233"/>
                  <a:pt x="12913" y="8188"/>
                </a:cubicBezTo>
                <a:cubicBezTo>
                  <a:pt x="13104" y="8033"/>
                  <a:pt x="13244" y="8234"/>
                  <a:pt x="13296" y="8246"/>
                </a:cubicBezTo>
                <a:cubicBezTo>
                  <a:pt x="13381" y="8265"/>
                  <a:pt x="13392" y="8265"/>
                  <a:pt x="13448" y="8264"/>
                </a:cubicBezTo>
                <a:cubicBezTo>
                  <a:pt x="13449" y="8264"/>
                  <a:pt x="13449" y="8264"/>
                  <a:pt x="13450" y="8264"/>
                </a:cubicBezTo>
                <a:cubicBezTo>
                  <a:pt x="13450" y="8264"/>
                  <a:pt x="13450" y="8264"/>
                  <a:pt x="13450" y="8264"/>
                </a:cubicBezTo>
                <a:cubicBezTo>
                  <a:pt x="13503" y="8265"/>
                  <a:pt x="13527" y="8325"/>
                  <a:pt x="13695" y="8314"/>
                </a:cubicBezTo>
                <a:cubicBezTo>
                  <a:pt x="13985" y="8294"/>
                  <a:pt x="14277" y="8340"/>
                  <a:pt x="14567" y="8289"/>
                </a:cubicBezTo>
                <a:cubicBezTo>
                  <a:pt x="14599" y="8283"/>
                  <a:pt x="14644" y="8272"/>
                  <a:pt x="14670" y="8251"/>
                </a:cubicBezTo>
                <a:cubicBezTo>
                  <a:pt x="14990" y="7987"/>
                  <a:pt x="14665" y="7662"/>
                  <a:pt x="14715" y="7371"/>
                </a:cubicBezTo>
                <a:cubicBezTo>
                  <a:pt x="14715" y="7371"/>
                  <a:pt x="14715" y="7369"/>
                  <a:pt x="14714" y="7368"/>
                </a:cubicBezTo>
                <a:cubicBezTo>
                  <a:pt x="14714" y="7368"/>
                  <a:pt x="14713" y="7367"/>
                  <a:pt x="14712" y="7367"/>
                </a:cubicBezTo>
                <a:cubicBezTo>
                  <a:pt x="14712" y="7367"/>
                  <a:pt x="14712" y="7367"/>
                  <a:pt x="14712" y="7367"/>
                </a:cubicBezTo>
                <a:cubicBezTo>
                  <a:pt x="14613" y="7375"/>
                  <a:pt x="14519" y="7414"/>
                  <a:pt x="14444" y="7479"/>
                </a:cubicBezTo>
                <a:cubicBezTo>
                  <a:pt x="14417" y="7502"/>
                  <a:pt x="14384" y="7519"/>
                  <a:pt x="14338" y="7523"/>
                </a:cubicBezTo>
                <a:cubicBezTo>
                  <a:pt x="14258" y="7532"/>
                  <a:pt x="14196" y="7480"/>
                  <a:pt x="14126" y="7453"/>
                </a:cubicBezTo>
                <a:cubicBezTo>
                  <a:pt x="14091" y="7440"/>
                  <a:pt x="14052" y="7457"/>
                  <a:pt x="14038" y="7492"/>
                </a:cubicBezTo>
                <a:cubicBezTo>
                  <a:pt x="14038" y="7493"/>
                  <a:pt x="14038" y="7493"/>
                  <a:pt x="14038" y="7493"/>
                </a:cubicBezTo>
                <a:cubicBezTo>
                  <a:pt x="14011" y="7558"/>
                  <a:pt x="13705" y="7510"/>
                  <a:pt x="13614" y="7357"/>
                </a:cubicBezTo>
                <a:cubicBezTo>
                  <a:pt x="13586" y="7311"/>
                  <a:pt x="13544" y="7275"/>
                  <a:pt x="13494" y="7254"/>
                </a:cubicBezTo>
                <a:cubicBezTo>
                  <a:pt x="13494" y="7254"/>
                  <a:pt x="13494" y="7254"/>
                  <a:pt x="13494" y="7254"/>
                </a:cubicBezTo>
                <a:cubicBezTo>
                  <a:pt x="13495" y="7253"/>
                  <a:pt x="13496" y="7252"/>
                  <a:pt x="13497" y="7251"/>
                </a:cubicBezTo>
                <a:cubicBezTo>
                  <a:pt x="13587" y="7166"/>
                  <a:pt x="13450" y="7101"/>
                  <a:pt x="13434" y="7035"/>
                </a:cubicBezTo>
                <a:cubicBezTo>
                  <a:pt x="13427" y="7002"/>
                  <a:pt x="13444" y="6969"/>
                  <a:pt x="13475" y="6956"/>
                </a:cubicBezTo>
                <a:cubicBezTo>
                  <a:pt x="13476" y="6955"/>
                  <a:pt x="13476" y="6955"/>
                  <a:pt x="13477" y="6955"/>
                </a:cubicBezTo>
                <a:cubicBezTo>
                  <a:pt x="13552" y="6926"/>
                  <a:pt x="13586" y="6886"/>
                  <a:pt x="13571" y="6897"/>
                </a:cubicBezTo>
                <a:cubicBezTo>
                  <a:pt x="13539" y="6921"/>
                  <a:pt x="13502" y="6934"/>
                  <a:pt x="13462" y="6936"/>
                </a:cubicBezTo>
                <a:cubicBezTo>
                  <a:pt x="13462" y="6936"/>
                  <a:pt x="13462" y="6936"/>
                  <a:pt x="13462" y="6936"/>
                </a:cubicBezTo>
                <a:cubicBezTo>
                  <a:pt x="13441" y="6937"/>
                  <a:pt x="13420" y="6933"/>
                  <a:pt x="13402" y="6923"/>
                </a:cubicBezTo>
                <a:cubicBezTo>
                  <a:pt x="13358" y="6898"/>
                  <a:pt x="13308" y="6885"/>
                  <a:pt x="13257" y="6885"/>
                </a:cubicBezTo>
                <a:cubicBezTo>
                  <a:pt x="13196" y="6885"/>
                  <a:pt x="13134" y="6902"/>
                  <a:pt x="13122" y="6963"/>
                </a:cubicBezTo>
                <a:cubicBezTo>
                  <a:pt x="13120" y="6974"/>
                  <a:pt x="13113" y="6984"/>
                  <a:pt x="13104" y="6991"/>
                </a:cubicBezTo>
                <a:cubicBezTo>
                  <a:pt x="13096" y="6996"/>
                  <a:pt x="13086" y="6997"/>
                  <a:pt x="13077" y="6993"/>
                </a:cubicBezTo>
                <a:cubicBezTo>
                  <a:pt x="13062" y="6986"/>
                  <a:pt x="13046" y="6988"/>
                  <a:pt x="13034" y="6996"/>
                </a:cubicBezTo>
                <a:cubicBezTo>
                  <a:pt x="13022" y="7005"/>
                  <a:pt x="13015" y="7018"/>
                  <a:pt x="13017" y="7038"/>
                </a:cubicBezTo>
                <a:cubicBezTo>
                  <a:pt x="13021" y="7090"/>
                  <a:pt x="13163" y="7144"/>
                  <a:pt x="13048" y="7197"/>
                </a:cubicBezTo>
                <a:lnTo>
                  <a:pt x="13047" y="7197"/>
                </a:lnTo>
                <a:cubicBezTo>
                  <a:pt x="13047" y="7197"/>
                  <a:pt x="12998" y="7226"/>
                  <a:pt x="12994" y="7228"/>
                </a:cubicBezTo>
                <a:cubicBezTo>
                  <a:pt x="12946" y="7252"/>
                  <a:pt x="12885" y="7200"/>
                  <a:pt x="12844" y="7197"/>
                </a:cubicBezTo>
                <a:cubicBezTo>
                  <a:pt x="12831" y="7196"/>
                  <a:pt x="12818" y="7202"/>
                  <a:pt x="12804" y="7202"/>
                </a:cubicBezTo>
                <a:cubicBezTo>
                  <a:pt x="12804" y="7202"/>
                  <a:pt x="12803" y="7202"/>
                  <a:pt x="12803" y="7202"/>
                </a:cubicBezTo>
                <a:cubicBezTo>
                  <a:pt x="12795" y="7201"/>
                  <a:pt x="12790" y="7199"/>
                  <a:pt x="12788" y="7197"/>
                </a:cubicBezTo>
                <a:cubicBezTo>
                  <a:pt x="12788" y="7197"/>
                  <a:pt x="12788" y="7197"/>
                  <a:pt x="12787" y="7196"/>
                </a:cubicBezTo>
                <a:cubicBezTo>
                  <a:pt x="12783" y="7193"/>
                  <a:pt x="12739" y="7153"/>
                  <a:pt x="12732" y="7141"/>
                </a:cubicBezTo>
                <a:cubicBezTo>
                  <a:pt x="12715" y="7112"/>
                  <a:pt x="12713" y="7109"/>
                  <a:pt x="12704" y="7099"/>
                </a:cubicBezTo>
                <a:cubicBezTo>
                  <a:pt x="12696" y="7091"/>
                  <a:pt x="12683" y="7082"/>
                  <a:pt x="12673" y="7074"/>
                </a:cubicBezTo>
                <a:cubicBezTo>
                  <a:pt x="12651" y="7058"/>
                  <a:pt x="12637" y="7033"/>
                  <a:pt x="12635" y="7006"/>
                </a:cubicBezTo>
                <a:cubicBezTo>
                  <a:pt x="12633" y="6985"/>
                  <a:pt x="12631" y="6955"/>
                  <a:pt x="12627" y="6922"/>
                </a:cubicBezTo>
                <a:cubicBezTo>
                  <a:pt x="12618" y="6849"/>
                  <a:pt x="12581" y="6781"/>
                  <a:pt x="12523" y="6735"/>
                </a:cubicBezTo>
                <a:cubicBezTo>
                  <a:pt x="12508" y="6723"/>
                  <a:pt x="12490" y="6717"/>
                  <a:pt x="12471" y="6718"/>
                </a:cubicBezTo>
                <a:cubicBezTo>
                  <a:pt x="12459" y="6718"/>
                  <a:pt x="12446" y="6715"/>
                  <a:pt x="12436" y="6708"/>
                </a:cubicBezTo>
                <a:cubicBezTo>
                  <a:pt x="12388" y="6675"/>
                  <a:pt x="12355" y="6668"/>
                  <a:pt x="12355" y="6668"/>
                </a:cubicBezTo>
                <a:cubicBezTo>
                  <a:pt x="12355" y="6668"/>
                  <a:pt x="12355" y="6668"/>
                  <a:pt x="12355" y="6668"/>
                </a:cubicBezTo>
                <a:lnTo>
                  <a:pt x="11975" y="6391"/>
                </a:lnTo>
                <a:cubicBezTo>
                  <a:pt x="11953" y="6376"/>
                  <a:pt x="11927" y="6368"/>
                  <a:pt x="11900" y="6369"/>
                </a:cubicBezTo>
                <a:cubicBezTo>
                  <a:pt x="11878" y="6371"/>
                  <a:pt x="11866" y="6350"/>
                  <a:pt x="11853" y="6332"/>
                </a:cubicBezTo>
                <a:cubicBezTo>
                  <a:pt x="11829" y="6294"/>
                  <a:pt x="11783" y="6277"/>
                  <a:pt x="11740" y="6290"/>
                </a:cubicBezTo>
                <a:cubicBezTo>
                  <a:pt x="11739" y="6291"/>
                  <a:pt x="11737" y="6291"/>
                  <a:pt x="11735" y="6292"/>
                </a:cubicBezTo>
                <a:cubicBezTo>
                  <a:pt x="11708" y="6302"/>
                  <a:pt x="11696" y="6335"/>
                  <a:pt x="11710" y="6361"/>
                </a:cubicBezTo>
                <a:cubicBezTo>
                  <a:pt x="11719" y="6375"/>
                  <a:pt x="11727" y="6389"/>
                  <a:pt x="11736" y="6402"/>
                </a:cubicBezTo>
                <a:lnTo>
                  <a:pt x="11957" y="6724"/>
                </a:lnTo>
                <a:cubicBezTo>
                  <a:pt x="11994" y="6777"/>
                  <a:pt x="12054" y="6809"/>
                  <a:pt x="12119" y="6808"/>
                </a:cubicBezTo>
                <a:cubicBezTo>
                  <a:pt x="12145" y="6808"/>
                  <a:pt x="12168" y="6827"/>
                  <a:pt x="12170" y="6854"/>
                </a:cubicBezTo>
                <a:cubicBezTo>
                  <a:pt x="12172" y="6867"/>
                  <a:pt x="12179" y="6878"/>
                  <a:pt x="12191" y="6885"/>
                </a:cubicBezTo>
                <a:cubicBezTo>
                  <a:pt x="12296" y="6946"/>
                  <a:pt x="12432" y="6954"/>
                  <a:pt x="12505" y="7069"/>
                </a:cubicBezTo>
                <a:cubicBezTo>
                  <a:pt x="12506" y="7070"/>
                  <a:pt x="12507" y="7071"/>
                  <a:pt x="12507" y="7071"/>
                </a:cubicBezTo>
                <a:cubicBezTo>
                  <a:pt x="12507" y="7071"/>
                  <a:pt x="12507" y="7073"/>
                  <a:pt x="12507" y="7074"/>
                </a:cubicBezTo>
                <a:cubicBezTo>
                  <a:pt x="12507" y="7083"/>
                  <a:pt x="12502" y="7110"/>
                  <a:pt x="12497" y="7119"/>
                </a:cubicBezTo>
                <a:cubicBezTo>
                  <a:pt x="12489" y="7133"/>
                  <a:pt x="12461" y="7139"/>
                  <a:pt x="12453" y="7132"/>
                </a:cubicBezTo>
                <a:cubicBezTo>
                  <a:pt x="12447" y="7126"/>
                  <a:pt x="12448" y="7114"/>
                  <a:pt x="12448" y="7100"/>
                </a:cubicBezTo>
                <a:cubicBezTo>
                  <a:pt x="12448" y="7096"/>
                  <a:pt x="12447" y="7091"/>
                  <a:pt x="12445" y="7085"/>
                </a:cubicBezTo>
                <a:cubicBezTo>
                  <a:pt x="12434" y="7054"/>
                  <a:pt x="12411" y="7049"/>
                  <a:pt x="12382" y="7036"/>
                </a:cubicBezTo>
                <a:cubicBezTo>
                  <a:pt x="12341" y="7018"/>
                  <a:pt x="12294" y="7037"/>
                  <a:pt x="12276" y="7076"/>
                </a:cubicBezTo>
                <a:cubicBezTo>
                  <a:pt x="12276" y="7077"/>
                  <a:pt x="12276" y="7077"/>
                  <a:pt x="12276" y="7077"/>
                </a:cubicBezTo>
                <a:cubicBezTo>
                  <a:pt x="12275" y="7079"/>
                  <a:pt x="12274" y="7080"/>
                  <a:pt x="12274" y="7081"/>
                </a:cubicBezTo>
                <a:cubicBezTo>
                  <a:pt x="12256" y="7127"/>
                  <a:pt x="12285" y="7141"/>
                  <a:pt x="12301" y="7148"/>
                </a:cubicBezTo>
                <a:cubicBezTo>
                  <a:pt x="12326" y="7160"/>
                  <a:pt x="12363" y="7178"/>
                  <a:pt x="12353" y="7231"/>
                </a:cubicBezTo>
                <a:cubicBezTo>
                  <a:pt x="12349" y="7253"/>
                  <a:pt x="12324" y="7245"/>
                  <a:pt x="12311" y="7255"/>
                </a:cubicBezTo>
                <a:cubicBezTo>
                  <a:pt x="12311" y="7255"/>
                  <a:pt x="12320" y="7247"/>
                  <a:pt x="12276" y="7336"/>
                </a:cubicBezTo>
                <a:cubicBezTo>
                  <a:pt x="12260" y="7366"/>
                  <a:pt x="12275" y="7373"/>
                  <a:pt x="12235" y="7393"/>
                </a:cubicBezTo>
                <a:cubicBezTo>
                  <a:pt x="12203" y="7409"/>
                  <a:pt x="12187" y="7387"/>
                  <a:pt x="12183" y="7381"/>
                </a:cubicBezTo>
                <a:cubicBezTo>
                  <a:pt x="12169" y="7357"/>
                  <a:pt x="12189" y="7335"/>
                  <a:pt x="12188" y="7312"/>
                </a:cubicBezTo>
                <a:cubicBezTo>
                  <a:pt x="12188" y="7301"/>
                  <a:pt x="12187" y="7292"/>
                  <a:pt x="12218" y="7279"/>
                </a:cubicBezTo>
                <a:cubicBezTo>
                  <a:pt x="12261" y="7261"/>
                  <a:pt x="12215" y="7190"/>
                  <a:pt x="12189" y="7149"/>
                </a:cubicBezTo>
                <a:cubicBezTo>
                  <a:pt x="12189" y="7149"/>
                  <a:pt x="12189" y="7148"/>
                  <a:pt x="12188" y="7148"/>
                </a:cubicBezTo>
                <a:cubicBezTo>
                  <a:pt x="12135" y="7056"/>
                  <a:pt x="12170" y="7131"/>
                  <a:pt x="12109" y="7073"/>
                </a:cubicBezTo>
                <a:cubicBezTo>
                  <a:pt x="12071" y="7038"/>
                  <a:pt x="11972" y="6978"/>
                  <a:pt x="11953" y="6954"/>
                </a:cubicBezTo>
                <a:cubicBezTo>
                  <a:pt x="11822" y="6793"/>
                  <a:pt x="11608" y="6717"/>
                  <a:pt x="11496" y="6536"/>
                </a:cubicBezTo>
                <a:cubicBezTo>
                  <a:pt x="11474" y="6500"/>
                  <a:pt x="11441" y="6471"/>
                  <a:pt x="11402" y="6453"/>
                </a:cubicBezTo>
                <a:cubicBezTo>
                  <a:pt x="11376" y="6441"/>
                  <a:pt x="11345" y="6433"/>
                  <a:pt x="11312" y="6434"/>
                </a:cubicBezTo>
                <a:cubicBezTo>
                  <a:pt x="11280" y="6436"/>
                  <a:pt x="11126" y="6524"/>
                  <a:pt x="11002" y="6594"/>
                </a:cubicBezTo>
                <a:cubicBezTo>
                  <a:pt x="10886" y="6661"/>
                  <a:pt x="10802" y="6503"/>
                  <a:pt x="10688" y="6548"/>
                </a:cubicBezTo>
                <a:cubicBezTo>
                  <a:pt x="10566" y="6597"/>
                  <a:pt x="10638" y="6758"/>
                  <a:pt x="10534" y="6817"/>
                </a:cubicBezTo>
                <a:cubicBezTo>
                  <a:pt x="10416" y="6885"/>
                  <a:pt x="10275" y="6907"/>
                  <a:pt x="10171" y="7002"/>
                </a:cubicBezTo>
                <a:cubicBezTo>
                  <a:pt x="10166" y="7006"/>
                  <a:pt x="10163" y="7012"/>
                  <a:pt x="10160" y="7018"/>
                </a:cubicBezTo>
                <a:cubicBezTo>
                  <a:pt x="10129" y="7091"/>
                  <a:pt x="10073" y="7124"/>
                  <a:pt x="10069" y="7141"/>
                </a:cubicBezTo>
                <a:cubicBezTo>
                  <a:pt x="10066" y="7157"/>
                  <a:pt x="10065" y="7163"/>
                  <a:pt x="10071" y="7184"/>
                </a:cubicBezTo>
                <a:cubicBezTo>
                  <a:pt x="10085" y="7228"/>
                  <a:pt x="10071" y="7277"/>
                  <a:pt x="10036" y="7307"/>
                </a:cubicBezTo>
                <a:cubicBezTo>
                  <a:pt x="10013" y="7327"/>
                  <a:pt x="10032" y="7391"/>
                  <a:pt x="10011" y="7402"/>
                </a:cubicBezTo>
                <a:cubicBezTo>
                  <a:pt x="9973" y="7422"/>
                  <a:pt x="9931" y="7400"/>
                  <a:pt x="9892" y="7411"/>
                </a:cubicBezTo>
                <a:cubicBezTo>
                  <a:pt x="9832" y="7428"/>
                  <a:pt x="9829" y="7505"/>
                  <a:pt x="9771" y="7523"/>
                </a:cubicBezTo>
                <a:cubicBezTo>
                  <a:pt x="9696" y="7545"/>
                  <a:pt x="9623" y="7498"/>
                  <a:pt x="9547" y="7514"/>
                </a:cubicBezTo>
                <a:cubicBezTo>
                  <a:pt x="9377" y="7551"/>
                  <a:pt x="9377" y="7551"/>
                  <a:pt x="9371" y="7566"/>
                </a:cubicBezTo>
                <a:cubicBezTo>
                  <a:pt x="9364" y="7581"/>
                  <a:pt x="9351" y="7604"/>
                  <a:pt x="9327" y="7604"/>
                </a:cubicBezTo>
                <a:cubicBezTo>
                  <a:pt x="9238" y="7602"/>
                  <a:pt x="9271" y="7491"/>
                  <a:pt x="9229" y="7444"/>
                </a:cubicBezTo>
                <a:cubicBezTo>
                  <a:pt x="9184" y="7391"/>
                  <a:pt x="9172" y="7397"/>
                  <a:pt x="9151" y="7406"/>
                </a:cubicBezTo>
                <a:cubicBezTo>
                  <a:pt x="9124" y="7418"/>
                  <a:pt x="9077" y="7438"/>
                  <a:pt x="9063" y="7429"/>
                </a:cubicBezTo>
                <a:cubicBezTo>
                  <a:pt x="9044" y="7418"/>
                  <a:pt x="9029" y="7400"/>
                  <a:pt x="9007" y="7394"/>
                </a:cubicBezTo>
                <a:cubicBezTo>
                  <a:pt x="8992" y="7389"/>
                  <a:pt x="8979" y="7379"/>
                  <a:pt x="8972" y="7365"/>
                </a:cubicBezTo>
                <a:cubicBezTo>
                  <a:pt x="8960" y="7340"/>
                  <a:pt x="8991" y="7239"/>
                  <a:pt x="8998" y="7211"/>
                </a:cubicBezTo>
                <a:cubicBezTo>
                  <a:pt x="9003" y="7193"/>
                  <a:pt x="9002" y="7175"/>
                  <a:pt x="8995" y="7158"/>
                </a:cubicBezTo>
                <a:cubicBezTo>
                  <a:pt x="8988" y="7138"/>
                  <a:pt x="8969" y="7125"/>
                  <a:pt x="8948" y="7124"/>
                </a:cubicBezTo>
                <a:cubicBezTo>
                  <a:pt x="8944" y="7124"/>
                  <a:pt x="8940" y="7123"/>
                  <a:pt x="8937" y="7120"/>
                </a:cubicBezTo>
                <a:cubicBezTo>
                  <a:pt x="8912" y="7092"/>
                  <a:pt x="9014" y="6989"/>
                  <a:pt x="9042" y="6937"/>
                </a:cubicBezTo>
                <a:cubicBezTo>
                  <a:pt x="9046" y="6929"/>
                  <a:pt x="9051" y="6917"/>
                  <a:pt x="9054" y="6908"/>
                </a:cubicBezTo>
                <a:cubicBezTo>
                  <a:pt x="9141" y="6686"/>
                  <a:pt x="9141" y="6611"/>
                  <a:pt x="9123" y="6537"/>
                </a:cubicBezTo>
                <a:cubicBezTo>
                  <a:pt x="9115" y="6504"/>
                  <a:pt x="9139" y="6473"/>
                  <a:pt x="9173" y="6471"/>
                </a:cubicBezTo>
                <a:cubicBezTo>
                  <a:pt x="9191" y="6470"/>
                  <a:pt x="9211" y="6469"/>
                  <a:pt x="9227" y="6468"/>
                </a:cubicBezTo>
                <a:cubicBezTo>
                  <a:pt x="9263" y="6426"/>
                  <a:pt x="9323" y="6414"/>
                  <a:pt x="9372" y="6439"/>
                </a:cubicBezTo>
                <a:cubicBezTo>
                  <a:pt x="9439" y="6473"/>
                  <a:pt x="9573" y="6522"/>
                  <a:pt x="9801" y="6532"/>
                </a:cubicBezTo>
                <a:cubicBezTo>
                  <a:pt x="9856" y="6535"/>
                  <a:pt x="9911" y="6547"/>
                  <a:pt x="9963" y="6567"/>
                </a:cubicBezTo>
                <a:cubicBezTo>
                  <a:pt x="10012" y="6585"/>
                  <a:pt x="10053" y="6543"/>
                  <a:pt x="10071" y="6519"/>
                </a:cubicBezTo>
                <a:cubicBezTo>
                  <a:pt x="10113" y="6465"/>
                  <a:pt x="10107" y="6397"/>
                  <a:pt x="10115" y="6334"/>
                </a:cubicBezTo>
                <a:cubicBezTo>
                  <a:pt x="10120" y="6301"/>
                  <a:pt x="10139" y="6270"/>
                  <a:pt x="10167" y="6252"/>
                </a:cubicBezTo>
                <a:cubicBezTo>
                  <a:pt x="10175" y="6247"/>
                  <a:pt x="10179" y="6238"/>
                  <a:pt x="10177" y="6229"/>
                </a:cubicBezTo>
                <a:cubicBezTo>
                  <a:pt x="10175" y="6217"/>
                  <a:pt x="10165" y="6121"/>
                  <a:pt x="10153" y="6120"/>
                </a:cubicBezTo>
                <a:cubicBezTo>
                  <a:pt x="10153" y="6120"/>
                  <a:pt x="10152" y="6120"/>
                  <a:pt x="10151" y="6120"/>
                </a:cubicBezTo>
                <a:cubicBezTo>
                  <a:pt x="10057" y="6110"/>
                  <a:pt x="10087" y="5988"/>
                  <a:pt x="10025" y="5949"/>
                </a:cubicBezTo>
                <a:cubicBezTo>
                  <a:pt x="9973" y="5915"/>
                  <a:pt x="9975" y="5893"/>
                  <a:pt x="9844" y="5879"/>
                </a:cubicBezTo>
                <a:cubicBezTo>
                  <a:pt x="9826" y="5877"/>
                  <a:pt x="9870" y="5786"/>
                  <a:pt x="9946" y="5762"/>
                </a:cubicBezTo>
                <a:cubicBezTo>
                  <a:pt x="9950" y="5760"/>
                  <a:pt x="9955" y="5761"/>
                  <a:pt x="9959" y="5763"/>
                </a:cubicBezTo>
                <a:cubicBezTo>
                  <a:pt x="10006" y="5786"/>
                  <a:pt x="10058" y="5798"/>
                  <a:pt x="10110" y="5795"/>
                </a:cubicBezTo>
                <a:cubicBezTo>
                  <a:pt x="10130" y="5794"/>
                  <a:pt x="10148" y="5784"/>
                  <a:pt x="10160" y="5768"/>
                </a:cubicBezTo>
                <a:cubicBezTo>
                  <a:pt x="10171" y="5752"/>
                  <a:pt x="10175" y="5732"/>
                  <a:pt x="10169" y="5712"/>
                </a:cubicBezTo>
                <a:lnTo>
                  <a:pt x="10169" y="5711"/>
                </a:lnTo>
                <a:cubicBezTo>
                  <a:pt x="10164" y="5692"/>
                  <a:pt x="10181" y="5661"/>
                  <a:pt x="10203" y="5676"/>
                </a:cubicBezTo>
                <a:cubicBezTo>
                  <a:pt x="10247" y="5704"/>
                  <a:pt x="10268" y="5723"/>
                  <a:pt x="10344" y="5712"/>
                </a:cubicBezTo>
                <a:cubicBezTo>
                  <a:pt x="10363" y="5709"/>
                  <a:pt x="10378" y="5695"/>
                  <a:pt x="10382" y="5677"/>
                </a:cubicBezTo>
                <a:cubicBezTo>
                  <a:pt x="10384" y="5668"/>
                  <a:pt x="10390" y="5661"/>
                  <a:pt x="10398" y="5656"/>
                </a:cubicBezTo>
                <a:cubicBezTo>
                  <a:pt x="10483" y="5608"/>
                  <a:pt x="10519" y="5587"/>
                  <a:pt x="10536" y="5567"/>
                </a:cubicBezTo>
                <a:cubicBezTo>
                  <a:pt x="10576" y="5521"/>
                  <a:pt x="10623" y="5482"/>
                  <a:pt x="10677" y="5452"/>
                </a:cubicBezTo>
                <a:cubicBezTo>
                  <a:pt x="10754" y="5409"/>
                  <a:pt x="10791" y="5381"/>
                  <a:pt x="10865" y="5315"/>
                </a:cubicBezTo>
                <a:cubicBezTo>
                  <a:pt x="10896" y="5286"/>
                  <a:pt x="10934" y="5266"/>
                  <a:pt x="10976" y="5257"/>
                </a:cubicBezTo>
                <a:cubicBezTo>
                  <a:pt x="10988" y="5253"/>
                  <a:pt x="10997" y="5241"/>
                  <a:pt x="10995" y="5229"/>
                </a:cubicBezTo>
                <a:cubicBezTo>
                  <a:pt x="10994" y="5226"/>
                  <a:pt x="10995" y="5224"/>
                  <a:pt x="10996" y="5222"/>
                </a:cubicBezTo>
                <a:cubicBezTo>
                  <a:pt x="11010" y="5203"/>
                  <a:pt x="11031" y="5192"/>
                  <a:pt x="11054" y="5190"/>
                </a:cubicBezTo>
                <a:cubicBezTo>
                  <a:pt x="11108" y="5185"/>
                  <a:pt x="11139" y="5185"/>
                  <a:pt x="11162" y="5185"/>
                </a:cubicBezTo>
                <a:cubicBezTo>
                  <a:pt x="11162" y="5185"/>
                  <a:pt x="11162" y="5184"/>
                  <a:pt x="11163" y="5184"/>
                </a:cubicBezTo>
                <a:cubicBezTo>
                  <a:pt x="11178" y="5166"/>
                  <a:pt x="11201" y="5156"/>
                  <a:pt x="11224" y="5157"/>
                </a:cubicBezTo>
                <a:cubicBezTo>
                  <a:pt x="11280" y="5158"/>
                  <a:pt x="11354" y="5184"/>
                  <a:pt x="11342" y="5031"/>
                </a:cubicBezTo>
                <a:cubicBezTo>
                  <a:pt x="11325" y="4892"/>
                  <a:pt x="11371" y="4753"/>
                  <a:pt x="11467" y="4652"/>
                </a:cubicBezTo>
                <a:cubicBezTo>
                  <a:pt x="11467" y="4652"/>
                  <a:pt x="11467" y="4652"/>
                  <a:pt x="11467" y="4652"/>
                </a:cubicBezTo>
                <a:cubicBezTo>
                  <a:pt x="11511" y="4670"/>
                  <a:pt x="11501" y="4715"/>
                  <a:pt x="11509" y="4761"/>
                </a:cubicBezTo>
                <a:cubicBezTo>
                  <a:pt x="11513" y="4790"/>
                  <a:pt x="11505" y="4818"/>
                  <a:pt x="11486" y="4839"/>
                </a:cubicBezTo>
                <a:cubicBezTo>
                  <a:pt x="11485" y="4839"/>
                  <a:pt x="11485" y="4840"/>
                  <a:pt x="11485" y="4840"/>
                </a:cubicBezTo>
                <a:cubicBezTo>
                  <a:pt x="11300" y="5044"/>
                  <a:pt x="11537" y="5038"/>
                  <a:pt x="11543" y="5090"/>
                </a:cubicBezTo>
                <a:cubicBezTo>
                  <a:pt x="11543" y="5090"/>
                  <a:pt x="11543" y="5091"/>
                  <a:pt x="11543" y="5091"/>
                </a:cubicBezTo>
                <a:cubicBezTo>
                  <a:pt x="11544" y="5100"/>
                  <a:pt x="11549" y="5108"/>
                  <a:pt x="11556" y="5112"/>
                </a:cubicBezTo>
                <a:cubicBezTo>
                  <a:pt x="11564" y="5117"/>
                  <a:pt x="11573" y="5118"/>
                  <a:pt x="11581" y="5115"/>
                </a:cubicBezTo>
                <a:cubicBezTo>
                  <a:pt x="11590" y="5112"/>
                  <a:pt x="11771" y="5036"/>
                  <a:pt x="11779" y="5041"/>
                </a:cubicBezTo>
                <a:cubicBezTo>
                  <a:pt x="11813" y="5063"/>
                  <a:pt x="11787" y="5074"/>
                  <a:pt x="11814" y="5099"/>
                </a:cubicBezTo>
                <a:cubicBezTo>
                  <a:pt x="11815" y="5099"/>
                  <a:pt x="11815" y="5100"/>
                  <a:pt x="11815" y="5100"/>
                </a:cubicBezTo>
                <a:cubicBezTo>
                  <a:pt x="11856" y="5138"/>
                  <a:pt x="11917" y="5145"/>
                  <a:pt x="11967" y="5119"/>
                </a:cubicBezTo>
                <a:cubicBezTo>
                  <a:pt x="12071" y="5064"/>
                  <a:pt x="12191" y="5045"/>
                  <a:pt x="12308" y="5067"/>
                </a:cubicBezTo>
                <a:cubicBezTo>
                  <a:pt x="12365" y="5077"/>
                  <a:pt x="12507" y="4940"/>
                  <a:pt x="12481" y="4863"/>
                </a:cubicBezTo>
                <a:cubicBezTo>
                  <a:pt x="12481" y="4863"/>
                  <a:pt x="12481" y="4863"/>
                  <a:pt x="12481" y="4863"/>
                </a:cubicBezTo>
                <a:cubicBezTo>
                  <a:pt x="12465" y="4816"/>
                  <a:pt x="12462" y="4766"/>
                  <a:pt x="12473" y="4718"/>
                </a:cubicBezTo>
                <a:cubicBezTo>
                  <a:pt x="12479" y="4688"/>
                  <a:pt x="12467" y="4672"/>
                  <a:pt x="12501" y="4649"/>
                </a:cubicBezTo>
                <a:cubicBezTo>
                  <a:pt x="12519" y="4637"/>
                  <a:pt x="12541" y="4635"/>
                  <a:pt x="12560" y="4644"/>
                </a:cubicBezTo>
                <a:cubicBezTo>
                  <a:pt x="12584" y="4655"/>
                  <a:pt x="12612" y="4656"/>
                  <a:pt x="12638" y="4645"/>
                </a:cubicBezTo>
                <a:cubicBezTo>
                  <a:pt x="12671" y="4631"/>
                  <a:pt x="12694" y="4598"/>
                  <a:pt x="12697" y="4562"/>
                </a:cubicBezTo>
                <a:cubicBezTo>
                  <a:pt x="12697" y="4554"/>
                  <a:pt x="12694" y="4547"/>
                  <a:pt x="12687" y="4543"/>
                </a:cubicBezTo>
                <a:cubicBezTo>
                  <a:pt x="12656" y="4524"/>
                  <a:pt x="12639" y="4487"/>
                  <a:pt x="12643" y="4450"/>
                </a:cubicBezTo>
                <a:cubicBezTo>
                  <a:pt x="12649" y="4408"/>
                  <a:pt x="12680" y="4375"/>
                  <a:pt x="12721" y="4367"/>
                </a:cubicBezTo>
                <a:cubicBezTo>
                  <a:pt x="12842" y="4346"/>
                  <a:pt x="12864" y="4413"/>
                  <a:pt x="12978" y="4311"/>
                </a:cubicBezTo>
                <a:cubicBezTo>
                  <a:pt x="12985" y="4305"/>
                  <a:pt x="12988" y="4296"/>
                  <a:pt x="12986" y="4287"/>
                </a:cubicBezTo>
                <a:cubicBezTo>
                  <a:pt x="12983" y="4278"/>
                  <a:pt x="12976" y="4271"/>
                  <a:pt x="12967" y="4269"/>
                </a:cubicBezTo>
                <a:cubicBezTo>
                  <a:pt x="12872" y="4248"/>
                  <a:pt x="12773" y="4255"/>
                  <a:pt x="12682" y="4287"/>
                </a:cubicBezTo>
                <a:lnTo>
                  <a:pt x="12572" y="4326"/>
                </a:lnTo>
                <a:cubicBezTo>
                  <a:pt x="12571" y="4326"/>
                  <a:pt x="12571" y="4326"/>
                  <a:pt x="12571" y="4326"/>
                </a:cubicBezTo>
                <a:lnTo>
                  <a:pt x="12570" y="4326"/>
                </a:lnTo>
                <a:cubicBezTo>
                  <a:pt x="12552" y="4338"/>
                  <a:pt x="12529" y="4344"/>
                  <a:pt x="12507" y="4342"/>
                </a:cubicBezTo>
                <a:cubicBezTo>
                  <a:pt x="12430" y="4336"/>
                  <a:pt x="12382" y="4263"/>
                  <a:pt x="12352" y="4182"/>
                </a:cubicBezTo>
                <a:cubicBezTo>
                  <a:pt x="12317" y="4088"/>
                  <a:pt x="12328" y="3983"/>
                  <a:pt x="12383" y="3900"/>
                </a:cubicBezTo>
                <a:cubicBezTo>
                  <a:pt x="12411" y="3858"/>
                  <a:pt x="12424" y="3805"/>
                  <a:pt x="12454" y="3766"/>
                </a:cubicBezTo>
                <a:cubicBezTo>
                  <a:pt x="12467" y="3750"/>
                  <a:pt x="12472" y="3730"/>
                  <a:pt x="12467" y="3710"/>
                </a:cubicBezTo>
                <a:cubicBezTo>
                  <a:pt x="12455" y="3654"/>
                  <a:pt x="12358" y="3630"/>
                  <a:pt x="12305" y="3642"/>
                </a:cubicBezTo>
                <a:cubicBezTo>
                  <a:pt x="12197" y="3666"/>
                  <a:pt x="12269" y="3794"/>
                  <a:pt x="12226" y="3861"/>
                </a:cubicBezTo>
                <a:cubicBezTo>
                  <a:pt x="12202" y="3900"/>
                  <a:pt x="12098" y="3927"/>
                  <a:pt x="12089" y="3980"/>
                </a:cubicBezTo>
                <a:cubicBezTo>
                  <a:pt x="12067" y="4115"/>
                  <a:pt x="12055" y="4186"/>
                  <a:pt x="12064" y="4233"/>
                </a:cubicBezTo>
                <a:cubicBezTo>
                  <a:pt x="12083" y="4333"/>
                  <a:pt x="12073" y="4437"/>
                  <a:pt x="12035" y="4531"/>
                </a:cubicBezTo>
                <a:cubicBezTo>
                  <a:pt x="12034" y="4532"/>
                  <a:pt x="12034" y="4533"/>
                  <a:pt x="12034" y="4533"/>
                </a:cubicBezTo>
                <a:cubicBezTo>
                  <a:pt x="12003" y="4614"/>
                  <a:pt x="12066" y="4698"/>
                  <a:pt x="12024" y="4779"/>
                </a:cubicBezTo>
                <a:cubicBezTo>
                  <a:pt x="11975" y="4872"/>
                  <a:pt x="11861" y="4798"/>
                  <a:pt x="11835" y="4911"/>
                </a:cubicBezTo>
                <a:cubicBezTo>
                  <a:pt x="11824" y="4958"/>
                  <a:pt x="11731" y="4888"/>
                  <a:pt x="11699" y="4857"/>
                </a:cubicBezTo>
                <a:cubicBezTo>
                  <a:pt x="11696" y="4764"/>
                  <a:pt x="11660" y="4721"/>
                  <a:pt x="11634" y="4649"/>
                </a:cubicBezTo>
                <a:cubicBezTo>
                  <a:pt x="11613" y="4590"/>
                  <a:pt x="11565" y="4545"/>
                  <a:pt x="11505" y="4527"/>
                </a:cubicBezTo>
                <a:cubicBezTo>
                  <a:pt x="11347" y="4480"/>
                  <a:pt x="11314" y="4635"/>
                  <a:pt x="11174" y="4592"/>
                </a:cubicBezTo>
                <a:cubicBezTo>
                  <a:pt x="11061" y="4557"/>
                  <a:pt x="10981" y="4455"/>
                  <a:pt x="10976" y="4337"/>
                </a:cubicBezTo>
                <a:cubicBezTo>
                  <a:pt x="10970" y="4218"/>
                  <a:pt x="11038" y="4109"/>
                  <a:pt x="11147" y="4063"/>
                </a:cubicBezTo>
                <a:cubicBezTo>
                  <a:pt x="11519" y="3906"/>
                  <a:pt x="11588" y="3775"/>
                  <a:pt x="11613" y="3687"/>
                </a:cubicBezTo>
                <a:cubicBezTo>
                  <a:pt x="11618" y="3668"/>
                  <a:pt x="11634" y="3652"/>
                  <a:pt x="11654" y="3646"/>
                </a:cubicBezTo>
                <a:cubicBezTo>
                  <a:pt x="11654" y="3646"/>
                  <a:pt x="11654" y="3646"/>
                  <a:pt x="11654" y="3646"/>
                </a:cubicBezTo>
                <a:lnTo>
                  <a:pt x="11654" y="3645"/>
                </a:lnTo>
                <a:cubicBezTo>
                  <a:pt x="11658" y="3626"/>
                  <a:pt x="11669" y="3608"/>
                  <a:pt x="11684" y="3594"/>
                </a:cubicBezTo>
                <a:cubicBezTo>
                  <a:pt x="11722" y="3558"/>
                  <a:pt x="11748" y="3511"/>
                  <a:pt x="11782" y="3472"/>
                </a:cubicBezTo>
                <a:cubicBezTo>
                  <a:pt x="11819" y="3429"/>
                  <a:pt x="11858" y="3363"/>
                  <a:pt x="11858" y="3363"/>
                </a:cubicBezTo>
                <a:cubicBezTo>
                  <a:pt x="11858" y="3363"/>
                  <a:pt x="12050" y="3174"/>
                  <a:pt x="12254" y="3110"/>
                </a:cubicBezTo>
                <a:cubicBezTo>
                  <a:pt x="12348" y="3081"/>
                  <a:pt x="12417" y="3082"/>
                  <a:pt x="12439" y="3087"/>
                </a:cubicBezTo>
                <a:cubicBezTo>
                  <a:pt x="12463" y="3091"/>
                  <a:pt x="12497" y="3098"/>
                  <a:pt x="12552" y="3109"/>
                </a:cubicBezTo>
                <a:cubicBezTo>
                  <a:pt x="12549" y="3127"/>
                  <a:pt x="12554" y="3146"/>
                  <a:pt x="12565" y="3161"/>
                </a:cubicBezTo>
                <a:cubicBezTo>
                  <a:pt x="12591" y="3195"/>
                  <a:pt x="12675" y="3186"/>
                  <a:pt x="12777" y="3234"/>
                </a:cubicBezTo>
                <a:cubicBezTo>
                  <a:pt x="12895" y="3288"/>
                  <a:pt x="13036" y="3272"/>
                  <a:pt x="13163" y="3298"/>
                </a:cubicBezTo>
                <a:cubicBezTo>
                  <a:pt x="13215" y="3309"/>
                  <a:pt x="13250" y="3357"/>
                  <a:pt x="13244" y="3410"/>
                </a:cubicBezTo>
                <a:cubicBezTo>
                  <a:pt x="13238" y="3463"/>
                  <a:pt x="13193" y="3501"/>
                  <a:pt x="13140" y="3500"/>
                </a:cubicBezTo>
                <a:cubicBezTo>
                  <a:pt x="13103" y="3499"/>
                  <a:pt x="13070" y="3522"/>
                  <a:pt x="13057" y="3556"/>
                </a:cubicBezTo>
                <a:cubicBezTo>
                  <a:pt x="13045" y="3591"/>
                  <a:pt x="13056" y="3630"/>
                  <a:pt x="13084" y="3652"/>
                </a:cubicBezTo>
                <a:cubicBezTo>
                  <a:pt x="13130" y="3688"/>
                  <a:pt x="13182" y="3717"/>
                  <a:pt x="13236" y="3736"/>
                </a:cubicBezTo>
                <a:cubicBezTo>
                  <a:pt x="13301" y="3758"/>
                  <a:pt x="13404" y="3775"/>
                  <a:pt x="13359" y="3725"/>
                </a:cubicBezTo>
                <a:cubicBezTo>
                  <a:pt x="13343" y="3707"/>
                  <a:pt x="13320" y="3697"/>
                  <a:pt x="13296" y="3697"/>
                </a:cubicBezTo>
                <a:cubicBezTo>
                  <a:pt x="13208" y="3696"/>
                  <a:pt x="13236" y="3615"/>
                  <a:pt x="13283" y="3637"/>
                </a:cubicBezTo>
                <a:cubicBezTo>
                  <a:pt x="13335" y="3660"/>
                  <a:pt x="13482" y="3676"/>
                  <a:pt x="13380" y="3578"/>
                </a:cubicBezTo>
                <a:cubicBezTo>
                  <a:pt x="13368" y="3566"/>
                  <a:pt x="13366" y="3547"/>
                  <a:pt x="13377" y="3533"/>
                </a:cubicBezTo>
                <a:cubicBezTo>
                  <a:pt x="13394" y="3512"/>
                  <a:pt x="13408" y="3488"/>
                  <a:pt x="13418" y="3463"/>
                </a:cubicBezTo>
                <a:cubicBezTo>
                  <a:pt x="13438" y="3409"/>
                  <a:pt x="13434" y="3426"/>
                  <a:pt x="13504" y="3447"/>
                </a:cubicBezTo>
                <a:cubicBezTo>
                  <a:pt x="13515" y="3451"/>
                  <a:pt x="13528" y="3449"/>
                  <a:pt x="13537" y="3442"/>
                </a:cubicBezTo>
                <a:cubicBezTo>
                  <a:pt x="13557" y="3428"/>
                  <a:pt x="13583" y="3418"/>
                  <a:pt x="13564" y="3403"/>
                </a:cubicBezTo>
                <a:cubicBezTo>
                  <a:pt x="13548" y="3391"/>
                  <a:pt x="13581" y="3363"/>
                  <a:pt x="13593" y="3367"/>
                </a:cubicBezTo>
                <a:cubicBezTo>
                  <a:pt x="13612" y="3374"/>
                  <a:pt x="13634" y="3368"/>
                  <a:pt x="13648" y="3351"/>
                </a:cubicBezTo>
                <a:cubicBezTo>
                  <a:pt x="13658" y="3338"/>
                  <a:pt x="13661" y="3321"/>
                  <a:pt x="13657" y="3306"/>
                </a:cubicBezTo>
                <a:cubicBezTo>
                  <a:pt x="13645" y="3266"/>
                  <a:pt x="13677" y="3159"/>
                  <a:pt x="13734" y="3138"/>
                </a:cubicBezTo>
                <a:cubicBezTo>
                  <a:pt x="13748" y="3133"/>
                  <a:pt x="13763" y="3132"/>
                  <a:pt x="13777" y="3137"/>
                </a:cubicBezTo>
                <a:cubicBezTo>
                  <a:pt x="13789" y="3126"/>
                  <a:pt x="13802" y="3117"/>
                  <a:pt x="13817" y="3112"/>
                </a:cubicBezTo>
                <a:cubicBezTo>
                  <a:pt x="13842" y="3103"/>
                  <a:pt x="13886" y="3084"/>
                  <a:pt x="13916" y="3058"/>
                </a:cubicBezTo>
                <a:cubicBezTo>
                  <a:pt x="13947" y="3031"/>
                  <a:pt x="13989" y="3020"/>
                  <a:pt x="14030" y="3030"/>
                </a:cubicBezTo>
                <a:cubicBezTo>
                  <a:pt x="14030" y="3030"/>
                  <a:pt x="14030" y="3030"/>
                  <a:pt x="14030" y="3030"/>
                </a:cubicBezTo>
                <a:cubicBezTo>
                  <a:pt x="14043" y="3016"/>
                  <a:pt x="14042" y="2995"/>
                  <a:pt x="14030" y="2982"/>
                </a:cubicBezTo>
                <a:cubicBezTo>
                  <a:pt x="14005" y="2958"/>
                  <a:pt x="13925" y="2917"/>
                  <a:pt x="13937" y="2885"/>
                </a:cubicBezTo>
                <a:cubicBezTo>
                  <a:pt x="13941" y="2875"/>
                  <a:pt x="13990" y="2863"/>
                  <a:pt x="13998" y="2820"/>
                </a:cubicBezTo>
                <a:cubicBezTo>
                  <a:pt x="14002" y="2790"/>
                  <a:pt x="13986" y="2762"/>
                  <a:pt x="13958" y="2751"/>
                </a:cubicBezTo>
                <a:cubicBezTo>
                  <a:pt x="13121" y="2422"/>
                  <a:pt x="12220" y="2221"/>
                  <a:pt x="11279" y="2170"/>
                </a:cubicBezTo>
                <a:cubicBezTo>
                  <a:pt x="11106" y="2277"/>
                  <a:pt x="10933" y="2396"/>
                  <a:pt x="10776" y="2526"/>
                </a:cubicBezTo>
                <a:cubicBezTo>
                  <a:pt x="10207" y="2998"/>
                  <a:pt x="9307" y="3193"/>
                  <a:pt x="9327" y="3141"/>
                </a:cubicBezTo>
                <a:cubicBezTo>
                  <a:pt x="9241" y="3142"/>
                  <a:pt x="9218" y="3118"/>
                  <a:pt x="9218" y="3118"/>
                </a:cubicBezTo>
                <a:cubicBezTo>
                  <a:pt x="9190" y="3126"/>
                  <a:pt x="9165" y="3142"/>
                  <a:pt x="9142" y="3125"/>
                </a:cubicBezTo>
                <a:lnTo>
                  <a:pt x="9141" y="3125"/>
                </a:lnTo>
                <a:cubicBezTo>
                  <a:pt x="9143" y="3114"/>
                  <a:pt x="9137" y="3103"/>
                  <a:pt x="9128" y="3096"/>
                </a:cubicBezTo>
                <a:cubicBezTo>
                  <a:pt x="9098" y="3076"/>
                  <a:pt x="9039" y="3124"/>
                  <a:pt x="8896" y="3196"/>
                </a:cubicBezTo>
                <a:cubicBezTo>
                  <a:pt x="8896" y="3197"/>
                  <a:pt x="8895" y="3197"/>
                  <a:pt x="8895" y="3197"/>
                </a:cubicBezTo>
                <a:cubicBezTo>
                  <a:pt x="8892" y="3198"/>
                  <a:pt x="8889" y="3200"/>
                  <a:pt x="8887" y="3201"/>
                </a:cubicBezTo>
                <a:cubicBezTo>
                  <a:pt x="8827" y="3233"/>
                  <a:pt x="8759" y="3241"/>
                  <a:pt x="8714" y="3241"/>
                </a:cubicBezTo>
                <a:cubicBezTo>
                  <a:pt x="8681" y="3242"/>
                  <a:pt x="8649" y="3248"/>
                  <a:pt x="8618" y="3260"/>
                </a:cubicBezTo>
                <a:cubicBezTo>
                  <a:pt x="8613" y="3262"/>
                  <a:pt x="8608" y="3261"/>
                  <a:pt x="8606" y="3256"/>
                </a:cubicBezTo>
                <a:cubicBezTo>
                  <a:pt x="8595" y="3240"/>
                  <a:pt x="8647" y="3220"/>
                  <a:pt x="8666" y="3213"/>
                </a:cubicBezTo>
                <a:cubicBezTo>
                  <a:pt x="8683" y="3207"/>
                  <a:pt x="8675" y="3187"/>
                  <a:pt x="8604" y="3228"/>
                </a:cubicBezTo>
                <a:cubicBezTo>
                  <a:pt x="8588" y="3237"/>
                  <a:pt x="8570" y="3240"/>
                  <a:pt x="8553" y="3235"/>
                </a:cubicBezTo>
                <a:cubicBezTo>
                  <a:pt x="8481" y="3217"/>
                  <a:pt x="8396" y="3274"/>
                  <a:pt x="8339" y="3321"/>
                </a:cubicBezTo>
                <a:cubicBezTo>
                  <a:pt x="8330" y="3328"/>
                  <a:pt x="8319" y="3333"/>
                  <a:pt x="8305" y="3327"/>
                </a:cubicBezTo>
                <a:cubicBezTo>
                  <a:pt x="8285" y="3319"/>
                  <a:pt x="8268" y="3322"/>
                  <a:pt x="8274" y="3352"/>
                </a:cubicBezTo>
                <a:cubicBezTo>
                  <a:pt x="8280" y="3385"/>
                  <a:pt x="8092" y="3469"/>
                  <a:pt x="8089" y="3454"/>
                </a:cubicBezTo>
                <a:cubicBezTo>
                  <a:pt x="8085" y="3444"/>
                  <a:pt x="8074" y="3438"/>
                  <a:pt x="8063" y="3440"/>
                </a:cubicBezTo>
                <a:cubicBezTo>
                  <a:pt x="8039" y="3445"/>
                  <a:pt x="8009" y="3465"/>
                  <a:pt x="7993" y="3496"/>
                </a:cubicBezTo>
                <a:cubicBezTo>
                  <a:pt x="7963" y="3554"/>
                  <a:pt x="7881" y="3563"/>
                  <a:pt x="7841" y="3596"/>
                </a:cubicBezTo>
                <a:cubicBezTo>
                  <a:pt x="7799" y="3631"/>
                  <a:pt x="7738" y="3665"/>
                  <a:pt x="7738" y="3665"/>
                </a:cubicBezTo>
                <a:cubicBezTo>
                  <a:pt x="7716" y="3691"/>
                  <a:pt x="7700" y="3706"/>
                  <a:pt x="7676" y="3707"/>
                </a:cubicBezTo>
                <a:cubicBezTo>
                  <a:pt x="7653" y="3708"/>
                  <a:pt x="7639" y="3666"/>
                  <a:pt x="7649" y="3651"/>
                </a:cubicBezTo>
                <a:cubicBezTo>
                  <a:pt x="7655" y="3641"/>
                  <a:pt x="7701" y="3597"/>
                  <a:pt x="7690" y="3594"/>
                </a:cubicBezTo>
                <a:cubicBezTo>
                  <a:pt x="7685" y="3594"/>
                  <a:pt x="7682" y="3591"/>
                  <a:pt x="7680" y="3586"/>
                </a:cubicBezTo>
                <a:cubicBezTo>
                  <a:pt x="7672" y="3571"/>
                  <a:pt x="7707" y="3556"/>
                  <a:pt x="7698" y="3538"/>
                </a:cubicBezTo>
                <a:cubicBezTo>
                  <a:pt x="7692" y="3526"/>
                  <a:pt x="7624" y="3522"/>
                  <a:pt x="7618" y="3516"/>
                </a:cubicBezTo>
                <a:cubicBezTo>
                  <a:pt x="7614" y="3511"/>
                  <a:pt x="7613" y="3505"/>
                  <a:pt x="7616" y="3499"/>
                </a:cubicBezTo>
                <a:cubicBezTo>
                  <a:pt x="7659" y="3413"/>
                  <a:pt x="7664" y="3408"/>
                  <a:pt x="7722" y="3351"/>
                </a:cubicBezTo>
                <a:cubicBezTo>
                  <a:pt x="7721" y="3351"/>
                  <a:pt x="7721" y="3350"/>
                  <a:pt x="7721" y="3350"/>
                </a:cubicBezTo>
                <a:cubicBezTo>
                  <a:pt x="7715" y="3341"/>
                  <a:pt x="7715" y="3329"/>
                  <a:pt x="7721" y="3321"/>
                </a:cubicBezTo>
                <a:cubicBezTo>
                  <a:pt x="7753" y="3274"/>
                  <a:pt x="7860" y="3134"/>
                  <a:pt x="7984" y="3116"/>
                </a:cubicBezTo>
                <a:cubicBezTo>
                  <a:pt x="8017" y="3112"/>
                  <a:pt x="7996" y="3105"/>
                  <a:pt x="7996" y="3105"/>
                </a:cubicBezTo>
                <a:cubicBezTo>
                  <a:pt x="7965" y="3093"/>
                  <a:pt x="7926" y="3084"/>
                  <a:pt x="7948" y="3060"/>
                </a:cubicBezTo>
                <a:cubicBezTo>
                  <a:pt x="7992" y="3011"/>
                  <a:pt x="8060" y="2947"/>
                  <a:pt x="8135" y="2910"/>
                </a:cubicBezTo>
                <a:cubicBezTo>
                  <a:pt x="8172" y="2892"/>
                  <a:pt x="8205" y="2870"/>
                  <a:pt x="8237" y="2844"/>
                </a:cubicBezTo>
                <a:cubicBezTo>
                  <a:pt x="8268" y="2818"/>
                  <a:pt x="8371" y="2773"/>
                  <a:pt x="8484" y="2769"/>
                </a:cubicBezTo>
                <a:lnTo>
                  <a:pt x="8484" y="2768"/>
                </a:lnTo>
                <a:cubicBezTo>
                  <a:pt x="8578" y="2762"/>
                  <a:pt x="8826" y="2594"/>
                  <a:pt x="8828" y="2591"/>
                </a:cubicBezTo>
                <a:cubicBezTo>
                  <a:pt x="8828" y="2591"/>
                  <a:pt x="8828" y="2591"/>
                  <a:pt x="8828" y="2591"/>
                </a:cubicBezTo>
                <a:cubicBezTo>
                  <a:pt x="8820" y="2584"/>
                  <a:pt x="8832" y="2558"/>
                  <a:pt x="8829" y="2545"/>
                </a:cubicBezTo>
                <a:cubicBezTo>
                  <a:pt x="8829" y="2540"/>
                  <a:pt x="8831" y="2535"/>
                  <a:pt x="8836" y="2533"/>
                </a:cubicBezTo>
                <a:cubicBezTo>
                  <a:pt x="8860" y="2520"/>
                  <a:pt x="8889" y="2514"/>
                  <a:pt x="8914" y="2503"/>
                </a:cubicBezTo>
                <a:cubicBezTo>
                  <a:pt x="8917" y="2502"/>
                  <a:pt x="8919" y="2499"/>
                  <a:pt x="8920" y="2495"/>
                </a:cubicBezTo>
                <a:cubicBezTo>
                  <a:pt x="8921" y="2486"/>
                  <a:pt x="8910" y="2480"/>
                  <a:pt x="8902" y="2483"/>
                </a:cubicBezTo>
                <a:cubicBezTo>
                  <a:pt x="8850" y="2502"/>
                  <a:pt x="8829" y="2510"/>
                  <a:pt x="8817" y="2514"/>
                </a:cubicBezTo>
                <a:cubicBezTo>
                  <a:pt x="8810" y="2516"/>
                  <a:pt x="8803" y="2512"/>
                  <a:pt x="8800" y="2507"/>
                </a:cubicBezTo>
                <a:cubicBezTo>
                  <a:pt x="8796" y="2501"/>
                  <a:pt x="8798" y="2493"/>
                  <a:pt x="8803" y="2489"/>
                </a:cubicBezTo>
                <a:cubicBezTo>
                  <a:pt x="8862" y="2438"/>
                  <a:pt x="8942" y="2437"/>
                  <a:pt x="9011" y="2413"/>
                </a:cubicBezTo>
                <a:cubicBezTo>
                  <a:pt x="9042" y="2403"/>
                  <a:pt x="9042" y="2338"/>
                  <a:pt x="8978" y="2348"/>
                </a:cubicBezTo>
                <a:cubicBezTo>
                  <a:pt x="8665" y="2400"/>
                  <a:pt x="8381" y="2493"/>
                  <a:pt x="8084" y="2591"/>
                </a:cubicBezTo>
                <a:lnTo>
                  <a:pt x="8084" y="2592"/>
                </a:lnTo>
                <a:cubicBezTo>
                  <a:pt x="8086" y="2601"/>
                  <a:pt x="8024" y="2630"/>
                  <a:pt x="8017" y="2638"/>
                </a:cubicBezTo>
                <a:cubicBezTo>
                  <a:pt x="8013" y="2642"/>
                  <a:pt x="8011" y="2647"/>
                  <a:pt x="8013" y="2653"/>
                </a:cubicBezTo>
                <a:cubicBezTo>
                  <a:pt x="8013" y="2653"/>
                  <a:pt x="8013" y="2653"/>
                  <a:pt x="8013" y="2653"/>
                </a:cubicBezTo>
                <a:cubicBezTo>
                  <a:pt x="8017" y="2654"/>
                  <a:pt x="8018" y="2659"/>
                  <a:pt x="8015" y="2661"/>
                </a:cubicBezTo>
                <a:cubicBezTo>
                  <a:pt x="8003" y="2670"/>
                  <a:pt x="7981" y="2660"/>
                  <a:pt x="7974" y="2673"/>
                </a:cubicBezTo>
                <a:cubicBezTo>
                  <a:pt x="7966" y="2689"/>
                  <a:pt x="7995" y="2682"/>
                  <a:pt x="8000" y="2693"/>
                </a:cubicBezTo>
                <a:cubicBezTo>
                  <a:pt x="8004" y="2701"/>
                  <a:pt x="8003" y="2711"/>
                  <a:pt x="7997" y="2717"/>
                </a:cubicBezTo>
                <a:cubicBezTo>
                  <a:pt x="7987" y="2727"/>
                  <a:pt x="7941" y="2747"/>
                  <a:pt x="7934" y="2738"/>
                </a:cubicBezTo>
                <a:cubicBezTo>
                  <a:pt x="7927" y="2730"/>
                  <a:pt x="7926" y="2724"/>
                  <a:pt x="7917" y="2729"/>
                </a:cubicBezTo>
                <a:cubicBezTo>
                  <a:pt x="7884" y="2751"/>
                  <a:pt x="7863" y="2764"/>
                  <a:pt x="7844" y="2767"/>
                </a:cubicBezTo>
                <a:cubicBezTo>
                  <a:pt x="7777" y="2778"/>
                  <a:pt x="7692" y="2814"/>
                  <a:pt x="7692" y="2814"/>
                </a:cubicBezTo>
                <a:cubicBezTo>
                  <a:pt x="7702" y="2806"/>
                  <a:pt x="7734" y="2776"/>
                  <a:pt x="7739" y="2764"/>
                </a:cubicBezTo>
                <a:cubicBezTo>
                  <a:pt x="7757" y="2727"/>
                  <a:pt x="7777" y="2716"/>
                  <a:pt x="7799" y="2710"/>
                </a:cubicBezTo>
                <a:cubicBezTo>
                  <a:pt x="7815" y="2705"/>
                  <a:pt x="7818" y="2683"/>
                  <a:pt x="7746" y="2710"/>
                </a:cubicBezTo>
                <a:cubicBezTo>
                  <a:pt x="7681" y="2735"/>
                  <a:pt x="7621" y="2773"/>
                  <a:pt x="7571" y="2820"/>
                </a:cubicBezTo>
                <a:cubicBezTo>
                  <a:pt x="7529" y="2859"/>
                  <a:pt x="7479" y="2903"/>
                  <a:pt x="7443" y="2922"/>
                </a:cubicBezTo>
                <a:cubicBezTo>
                  <a:pt x="7450" y="2910"/>
                  <a:pt x="7445" y="2907"/>
                  <a:pt x="7440" y="2909"/>
                </a:cubicBezTo>
                <a:cubicBezTo>
                  <a:pt x="7436" y="2912"/>
                  <a:pt x="7402" y="2942"/>
                  <a:pt x="7388" y="2939"/>
                </a:cubicBezTo>
                <a:cubicBezTo>
                  <a:pt x="7346" y="2927"/>
                  <a:pt x="7401" y="2903"/>
                  <a:pt x="7401" y="2860"/>
                </a:cubicBezTo>
                <a:cubicBezTo>
                  <a:pt x="7406" y="2853"/>
                  <a:pt x="7412" y="2848"/>
                  <a:pt x="7418" y="2842"/>
                </a:cubicBezTo>
                <a:cubicBezTo>
                  <a:pt x="7369" y="2863"/>
                  <a:pt x="7325" y="2894"/>
                  <a:pt x="7289" y="2933"/>
                </a:cubicBezTo>
                <a:cubicBezTo>
                  <a:pt x="7260" y="2965"/>
                  <a:pt x="7236" y="3003"/>
                  <a:pt x="7205" y="2972"/>
                </a:cubicBezTo>
                <a:cubicBezTo>
                  <a:pt x="7190" y="2957"/>
                  <a:pt x="7168" y="2953"/>
                  <a:pt x="7149" y="2962"/>
                </a:cubicBezTo>
                <a:cubicBezTo>
                  <a:pt x="7030" y="3018"/>
                  <a:pt x="6912" y="3077"/>
                  <a:pt x="6796" y="3137"/>
                </a:cubicBezTo>
                <a:cubicBezTo>
                  <a:pt x="6783" y="3144"/>
                  <a:pt x="6772" y="3152"/>
                  <a:pt x="6761" y="3161"/>
                </a:cubicBezTo>
                <a:cubicBezTo>
                  <a:pt x="6753" y="3167"/>
                  <a:pt x="6748" y="3177"/>
                  <a:pt x="6746" y="3187"/>
                </a:cubicBezTo>
                <a:cubicBezTo>
                  <a:pt x="6744" y="3199"/>
                  <a:pt x="6723" y="3227"/>
                  <a:pt x="6716" y="3240"/>
                </a:cubicBezTo>
                <a:cubicBezTo>
                  <a:pt x="6712" y="3246"/>
                  <a:pt x="6712" y="3253"/>
                  <a:pt x="6716" y="3259"/>
                </a:cubicBezTo>
                <a:cubicBezTo>
                  <a:pt x="6727" y="3275"/>
                  <a:pt x="6762" y="3263"/>
                  <a:pt x="6781" y="3257"/>
                </a:cubicBezTo>
                <a:cubicBezTo>
                  <a:pt x="6807" y="3249"/>
                  <a:pt x="6836" y="3259"/>
                  <a:pt x="6851" y="3284"/>
                </a:cubicBezTo>
                <a:cubicBezTo>
                  <a:pt x="6865" y="3307"/>
                  <a:pt x="6861" y="3337"/>
                  <a:pt x="6842" y="3357"/>
                </a:cubicBezTo>
                <a:cubicBezTo>
                  <a:pt x="6826" y="3373"/>
                  <a:pt x="6811" y="3390"/>
                  <a:pt x="6797" y="3409"/>
                </a:cubicBezTo>
                <a:cubicBezTo>
                  <a:pt x="6769" y="3447"/>
                  <a:pt x="6742" y="3487"/>
                  <a:pt x="6701" y="3512"/>
                </a:cubicBezTo>
                <a:cubicBezTo>
                  <a:pt x="6676" y="3528"/>
                  <a:pt x="6652" y="3546"/>
                  <a:pt x="6630" y="3566"/>
                </a:cubicBezTo>
                <a:cubicBezTo>
                  <a:pt x="6407" y="3767"/>
                  <a:pt x="6399" y="4132"/>
                  <a:pt x="6234" y="4205"/>
                </a:cubicBezTo>
                <a:cubicBezTo>
                  <a:pt x="6234" y="4206"/>
                  <a:pt x="6234" y="4206"/>
                  <a:pt x="6233" y="4206"/>
                </a:cubicBezTo>
                <a:cubicBezTo>
                  <a:pt x="6107" y="4262"/>
                  <a:pt x="6063" y="4214"/>
                  <a:pt x="5911" y="4270"/>
                </a:cubicBezTo>
                <a:cubicBezTo>
                  <a:pt x="5882" y="4281"/>
                  <a:pt x="5854" y="4273"/>
                  <a:pt x="5826" y="4266"/>
                </a:cubicBezTo>
                <a:cubicBezTo>
                  <a:pt x="5803" y="4259"/>
                  <a:pt x="5784" y="4243"/>
                  <a:pt x="5775" y="4220"/>
                </a:cubicBezTo>
                <a:cubicBezTo>
                  <a:pt x="5742" y="4135"/>
                  <a:pt x="5646" y="4094"/>
                  <a:pt x="5562" y="4127"/>
                </a:cubicBezTo>
                <a:cubicBezTo>
                  <a:pt x="5548" y="4132"/>
                  <a:pt x="5533" y="4135"/>
                  <a:pt x="5516" y="4130"/>
                </a:cubicBezTo>
                <a:cubicBezTo>
                  <a:pt x="5516" y="4130"/>
                  <a:pt x="5516" y="4130"/>
                  <a:pt x="5516" y="4130"/>
                </a:cubicBezTo>
                <a:cubicBezTo>
                  <a:pt x="5516" y="4130"/>
                  <a:pt x="5515" y="4130"/>
                  <a:pt x="5515" y="4130"/>
                </a:cubicBezTo>
                <a:cubicBezTo>
                  <a:pt x="5487" y="4138"/>
                  <a:pt x="5310" y="4194"/>
                  <a:pt x="5323" y="4219"/>
                </a:cubicBezTo>
                <a:cubicBezTo>
                  <a:pt x="5323" y="4219"/>
                  <a:pt x="5635" y="4124"/>
                  <a:pt x="5565" y="4293"/>
                </a:cubicBezTo>
                <a:cubicBezTo>
                  <a:pt x="5565" y="4293"/>
                  <a:pt x="5564" y="4293"/>
                  <a:pt x="5564" y="4293"/>
                </a:cubicBezTo>
                <a:cubicBezTo>
                  <a:pt x="5552" y="4296"/>
                  <a:pt x="5543" y="4304"/>
                  <a:pt x="5538" y="4315"/>
                </a:cubicBezTo>
                <a:cubicBezTo>
                  <a:pt x="5530" y="4332"/>
                  <a:pt x="5521" y="4341"/>
                  <a:pt x="5495" y="4347"/>
                </a:cubicBezTo>
                <a:cubicBezTo>
                  <a:pt x="5466" y="4353"/>
                  <a:pt x="5434" y="4345"/>
                  <a:pt x="5411" y="4324"/>
                </a:cubicBezTo>
                <a:cubicBezTo>
                  <a:pt x="5395" y="4327"/>
                  <a:pt x="5388" y="4366"/>
                  <a:pt x="5394" y="4377"/>
                </a:cubicBezTo>
                <a:cubicBezTo>
                  <a:pt x="5402" y="4391"/>
                  <a:pt x="5444" y="4391"/>
                  <a:pt x="5401" y="4417"/>
                </a:cubicBezTo>
                <a:cubicBezTo>
                  <a:pt x="5376" y="4433"/>
                  <a:pt x="5342" y="4440"/>
                  <a:pt x="5331" y="4468"/>
                </a:cubicBezTo>
                <a:cubicBezTo>
                  <a:pt x="5317" y="4500"/>
                  <a:pt x="5301" y="4531"/>
                  <a:pt x="5281" y="4560"/>
                </a:cubicBezTo>
                <a:cubicBezTo>
                  <a:pt x="5261" y="4591"/>
                  <a:pt x="5306" y="4600"/>
                  <a:pt x="5271" y="4628"/>
                </a:cubicBezTo>
                <a:cubicBezTo>
                  <a:pt x="5230" y="4662"/>
                  <a:pt x="5088" y="4630"/>
                  <a:pt x="5038" y="4639"/>
                </a:cubicBezTo>
                <a:cubicBezTo>
                  <a:pt x="5038" y="4639"/>
                  <a:pt x="4953" y="4647"/>
                  <a:pt x="4902" y="4665"/>
                </a:cubicBezTo>
                <a:cubicBezTo>
                  <a:pt x="4851" y="4683"/>
                  <a:pt x="4758" y="4706"/>
                  <a:pt x="4707" y="4768"/>
                </a:cubicBezTo>
                <a:cubicBezTo>
                  <a:pt x="4619" y="4874"/>
                  <a:pt x="4627" y="4896"/>
                  <a:pt x="4524" y="4868"/>
                </a:cubicBezTo>
                <a:cubicBezTo>
                  <a:pt x="4518" y="4866"/>
                  <a:pt x="4512" y="4868"/>
                  <a:pt x="4508" y="4872"/>
                </a:cubicBezTo>
                <a:cubicBezTo>
                  <a:pt x="3462" y="5982"/>
                  <a:pt x="2707" y="7368"/>
                  <a:pt x="2363" y="8909"/>
                </a:cubicBezTo>
                <a:cubicBezTo>
                  <a:pt x="2363" y="8911"/>
                  <a:pt x="2362" y="8912"/>
                  <a:pt x="2362" y="8913"/>
                </a:cubicBezTo>
                <a:cubicBezTo>
                  <a:pt x="2339" y="9011"/>
                  <a:pt x="2313" y="9132"/>
                  <a:pt x="2276" y="9357"/>
                </a:cubicBezTo>
                <a:cubicBezTo>
                  <a:pt x="2275" y="9362"/>
                  <a:pt x="2275" y="9367"/>
                  <a:pt x="2276" y="9373"/>
                </a:cubicBezTo>
                <a:cubicBezTo>
                  <a:pt x="2281" y="9398"/>
                  <a:pt x="2286" y="9405"/>
                  <a:pt x="2318" y="9405"/>
                </a:cubicBezTo>
                <a:cubicBezTo>
                  <a:pt x="2394" y="9405"/>
                  <a:pt x="2459" y="9458"/>
                  <a:pt x="2473" y="9533"/>
                </a:cubicBezTo>
                <a:cubicBezTo>
                  <a:pt x="2477" y="9554"/>
                  <a:pt x="2490" y="9570"/>
                  <a:pt x="2507" y="9577"/>
                </a:cubicBezTo>
                <a:cubicBezTo>
                  <a:pt x="2524" y="9584"/>
                  <a:pt x="2543" y="9582"/>
                  <a:pt x="2561" y="9569"/>
                </a:cubicBezTo>
                <a:cubicBezTo>
                  <a:pt x="2573" y="9561"/>
                  <a:pt x="2638" y="9618"/>
                  <a:pt x="2642" y="9687"/>
                </a:cubicBezTo>
                <a:cubicBezTo>
                  <a:pt x="2644" y="9724"/>
                  <a:pt x="2658" y="9767"/>
                  <a:pt x="2666" y="9803"/>
                </a:cubicBezTo>
                <a:cubicBezTo>
                  <a:pt x="2674" y="9848"/>
                  <a:pt x="2663" y="9894"/>
                  <a:pt x="2634" y="9929"/>
                </a:cubicBezTo>
                <a:cubicBezTo>
                  <a:pt x="2629" y="9934"/>
                  <a:pt x="2628" y="9941"/>
                  <a:pt x="2629" y="9948"/>
                </a:cubicBezTo>
                <a:cubicBezTo>
                  <a:pt x="2666" y="10090"/>
                  <a:pt x="2831" y="10696"/>
                  <a:pt x="2865" y="10727"/>
                </a:cubicBezTo>
                <a:cubicBezTo>
                  <a:pt x="2884" y="10723"/>
                  <a:pt x="2900" y="10730"/>
                  <a:pt x="2911" y="10742"/>
                </a:cubicBezTo>
                <a:cubicBezTo>
                  <a:pt x="3244" y="11117"/>
                  <a:pt x="3619" y="11729"/>
                  <a:pt x="3608" y="11921"/>
                </a:cubicBezTo>
                <a:cubicBezTo>
                  <a:pt x="3533" y="12061"/>
                  <a:pt x="3541" y="12054"/>
                  <a:pt x="3604" y="12130"/>
                </a:cubicBezTo>
                <a:cubicBezTo>
                  <a:pt x="3720" y="12273"/>
                  <a:pt x="3717" y="12279"/>
                  <a:pt x="3674" y="12425"/>
                </a:cubicBezTo>
                <a:cubicBezTo>
                  <a:pt x="3699" y="12384"/>
                  <a:pt x="3745" y="12359"/>
                  <a:pt x="3794" y="12359"/>
                </a:cubicBezTo>
                <a:cubicBezTo>
                  <a:pt x="3843" y="12359"/>
                  <a:pt x="3888" y="12384"/>
                  <a:pt x="3914" y="12426"/>
                </a:cubicBezTo>
                <a:cubicBezTo>
                  <a:pt x="3932" y="12457"/>
                  <a:pt x="3952" y="12487"/>
                  <a:pt x="3978" y="12511"/>
                </a:cubicBezTo>
                <a:cubicBezTo>
                  <a:pt x="4046" y="12572"/>
                  <a:pt x="4081" y="12663"/>
                  <a:pt x="4073" y="12754"/>
                </a:cubicBezTo>
                <a:cubicBezTo>
                  <a:pt x="4073" y="12755"/>
                  <a:pt x="4178" y="12755"/>
                  <a:pt x="4325" y="12865"/>
                </a:cubicBezTo>
                <a:cubicBezTo>
                  <a:pt x="4509" y="13004"/>
                  <a:pt x="5163" y="13752"/>
                  <a:pt x="5189" y="13956"/>
                </a:cubicBezTo>
                <a:cubicBezTo>
                  <a:pt x="5200" y="14048"/>
                  <a:pt x="5162" y="14138"/>
                  <a:pt x="5116" y="14217"/>
                </a:cubicBezTo>
                <a:cubicBezTo>
                  <a:pt x="5062" y="14308"/>
                  <a:pt x="4887" y="14498"/>
                  <a:pt x="4858" y="14600"/>
                </a:cubicBezTo>
                <a:cubicBezTo>
                  <a:pt x="4843" y="14651"/>
                  <a:pt x="4762" y="14673"/>
                  <a:pt x="4762" y="14704"/>
                </a:cubicBezTo>
                <a:cubicBezTo>
                  <a:pt x="4763" y="14745"/>
                  <a:pt x="4776" y="14831"/>
                  <a:pt x="4835" y="15002"/>
                </a:cubicBezTo>
                <a:cubicBezTo>
                  <a:pt x="4853" y="15052"/>
                  <a:pt x="4894" y="15426"/>
                  <a:pt x="4874" y="15577"/>
                </a:cubicBezTo>
                <a:cubicBezTo>
                  <a:pt x="4862" y="15665"/>
                  <a:pt x="4862" y="15680"/>
                  <a:pt x="4884" y="15777"/>
                </a:cubicBezTo>
                <a:cubicBezTo>
                  <a:pt x="4891" y="15808"/>
                  <a:pt x="4815" y="15894"/>
                  <a:pt x="4763" y="15857"/>
                </a:cubicBezTo>
                <a:cubicBezTo>
                  <a:pt x="4697" y="15810"/>
                  <a:pt x="4642" y="15817"/>
                  <a:pt x="4635" y="15831"/>
                </a:cubicBezTo>
                <a:cubicBezTo>
                  <a:pt x="4545" y="15980"/>
                  <a:pt x="4218" y="16006"/>
                  <a:pt x="4291" y="16165"/>
                </a:cubicBezTo>
                <a:cubicBezTo>
                  <a:pt x="4313" y="16211"/>
                  <a:pt x="4334" y="16258"/>
                  <a:pt x="4353" y="16306"/>
                </a:cubicBezTo>
                <a:cubicBezTo>
                  <a:pt x="4375" y="16361"/>
                  <a:pt x="4387" y="16421"/>
                  <a:pt x="4389" y="16482"/>
                </a:cubicBezTo>
                <a:cubicBezTo>
                  <a:pt x="4390" y="16507"/>
                  <a:pt x="4480" y="16698"/>
                  <a:pt x="4552" y="16773"/>
                </a:cubicBezTo>
                <a:cubicBezTo>
                  <a:pt x="6125" y="18419"/>
                  <a:pt x="8343" y="19444"/>
                  <a:pt x="10800" y="19444"/>
                </a:cubicBezTo>
                <a:cubicBezTo>
                  <a:pt x="15574" y="19444"/>
                  <a:pt x="19444" y="15574"/>
                  <a:pt x="19444" y="10799"/>
                </a:cubicBezTo>
                <a:close/>
                <a:moveTo>
                  <a:pt x="13995" y="6151"/>
                </a:moveTo>
                <a:cubicBezTo>
                  <a:pt x="13994" y="6126"/>
                  <a:pt x="14038" y="6126"/>
                  <a:pt x="14042" y="6095"/>
                </a:cubicBezTo>
                <a:cubicBezTo>
                  <a:pt x="14044" y="6080"/>
                  <a:pt x="14037" y="6065"/>
                  <a:pt x="14026" y="6057"/>
                </a:cubicBezTo>
                <a:cubicBezTo>
                  <a:pt x="14010" y="6046"/>
                  <a:pt x="14003" y="6049"/>
                  <a:pt x="13984" y="6058"/>
                </a:cubicBezTo>
                <a:cubicBezTo>
                  <a:pt x="13973" y="6063"/>
                  <a:pt x="13960" y="6069"/>
                  <a:pt x="13946" y="6069"/>
                </a:cubicBezTo>
                <a:cubicBezTo>
                  <a:pt x="13935" y="6069"/>
                  <a:pt x="13925" y="6061"/>
                  <a:pt x="13923" y="6050"/>
                </a:cubicBezTo>
                <a:cubicBezTo>
                  <a:pt x="13922" y="6040"/>
                  <a:pt x="13926" y="6030"/>
                  <a:pt x="13935" y="6025"/>
                </a:cubicBezTo>
                <a:cubicBezTo>
                  <a:pt x="13938" y="6023"/>
                  <a:pt x="13940" y="6019"/>
                  <a:pt x="13938" y="6016"/>
                </a:cubicBezTo>
                <a:cubicBezTo>
                  <a:pt x="13937" y="6013"/>
                  <a:pt x="13934" y="6012"/>
                  <a:pt x="13931" y="6011"/>
                </a:cubicBezTo>
                <a:cubicBezTo>
                  <a:pt x="13902" y="6004"/>
                  <a:pt x="13876" y="5999"/>
                  <a:pt x="13856" y="5997"/>
                </a:cubicBezTo>
                <a:cubicBezTo>
                  <a:pt x="13817" y="5992"/>
                  <a:pt x="13777" y="5995"/>
                  <a:pt x="13739" y="6006"/>
                </a:cubicBezTo>
                <a:cubicBezTo>
                  <a:pt x="13708" y="6014"/>
                  <a:pt x="13706" y="6019"/>
                  <a:pt x="13699" y="6040"/>
                </a:cubicBezTo>
                <a:cubicBezTo>
                  <a:pt x="13679" y="6094"/>
                  <a:pt x="13672" y="6115"/>
                  <a:pt x="13665" y="6125"/>
                </a:cubicBezTo>
                <a:cubicBezTo>
                  <a:pt x="13638" y="6159"/>
                  <a:pt x="13620" y="6198"/>
                  <a:pt x="13610" y="6240"/>
                </a:cubicBezTo>
                <a:cubicBezTo>
                  <a:pt x="13606" y="6256"/>
                  <a:pt x="13597" y="6269"/>
                  <a:pt x="13579" y="6278"/>
                </a:cubicBezTo>
                <a:cubicBezTo>
                  <a:pt x="13579" y="6278"/>
                  <a:pt x="13579" y="6278"/>
                  <a:pt x="13577" y="6278"/>
                </a:cubicBezTo>
                <a:cubicBezTo>
                  <a:pt x="13577" y="6278"/>
                  <a:pt x="13566" y="6376"/>
                  <a:pt x="13567" y="6386"/>
                </a:cubicBezTo>
                <a:cubicBezTo>
                  <a:pt x="13568" y="6408"/>
                  <a:pt x="13581" y="6429"/>
                  <a:pt x="13574" y="6453"/>
                </a:cubicBezTo>
                <a:cubicBezTo>
                  <a:pt x="13567" y="6472"/>
                  <a:pt x="13539" y="6468"/>
                  <a:pt x="13532" y="6487"/>
                </a:cubicBezTo>
                <a:cubicBezTo>
                  <a:pt x="13532" y="6488"/>
                  <a:pt x="13532" y="6488"/>
                  <a:pt x="13532" y="6488"/>
                </a:cubicBezTo>
                <a:cubicBezTo>
                  <a:pt x="13521" y="6521"/>
                  <a:pt x="13535" y="6571"/>
                  <a:pt x="13543" y="6604"/>
                </a:cubicBezTo>
                <a:cubicBezTo>
                  <a:pt x="13543" y="6607"/>
                  <a:pt x="13542" y="6610"/>
                  <a:pt x="13539" y="6612"/>
                </a:cubicBezTo>
                <a:cubicBezTo>
                  <a:pt x="13536" y="6613"/>
                  <a:pt x="13533" y="6612"/>
                  <a:pt x="13531" y="6610"/>
                </a:cubicBezTo>
                <a:cubicBezTo>
                  <a:pt x="13517" y="6596"/>
                  <a:pt x="13510" y="6601"/>
                  <a:pt x="13507" y="6607"/>
                </a:cubicBezTo>
                <a:cubicBezTo>
                  <a:pt x="13504" y="6611"/>
                  <a:pt x="13504" y="6617"/>
                  <a:pt x="13507" y="6621"/>
                </a:cubicBezTo>
                <a:lnTo>
                  <a:pt x="13548" y="6677"/>
                </a:lnTo>
                <a:cubicBezTo>
                  <a:pt x="13588" y="6734"/>
                  <a:pt x="13642" y="6778"/>
                  <a:pt x="13706" y="6805"/>
                </a:cubicBezTo>
                <a:cubicBezTo>
                  <a:pt x="13741" y="6820"/>
                  <a:pt x="13775" y="6796"/>
                  <a:pt x="13809" y="6800"/>
                </a:cubicBezTo>
                <a:cubicBezTo>
                  <a:pt x="13848" y="6805"/>
                  <a:pt x="13886" y="6798"/>
                  <a:pt x="13925" y="6798"/>
                </a:cubicBezTo>
                <a:cubicBezTo>
                  <a:pt x="13938" y="6798"/>
                  <a:pt x="13964" y="6794"/>
                  <a:pt x="13981" y="6787"/>
                </a:cubicBezTo>
                <a:cubicBezTo>
                  <a:pt x="13994" y="6781"/>
                  <a:pt x="13996" y="6771"/>
                  <a:pt x="13997" y="6760"/>
                </a:cubicBezTo>
                <a:lnTo>
                  <a:pt x="13997" y="6757"/>
                </a:lnTo>
                <a:cubicBezTo>
                  <a:pt x="13998" y="6747"/>
                  <a:pt x="14000" y="6746"/>
                  <a:pt x="14042" y="6712"/>
                </a:cubicBezTo>
                <a:cubicBezTo>
                  <a:pt x="14073" y="6688"/>
                  <a:pt x="14111" y="6675"/>
                  <a:pt x="14142" y="6650"/>
                </a:cubicBezTo>
                <a:cubicBezTo>
                  <a:pt x="14195" y="6609"/>
                  <a:pt x="14262" y="6650"/>
                  <a:pt x="14319" y="6633"/>
                </a:cubicBezTo>
                <a:cubicBezTo>
                  <a:pt x="14332" y="6629"/>
                  <a:pt x="14511" y="6696"/>
                  <a:pt x="14522" y="6702"/>
                </a:cubicBezTo>
                <a:cubicBezTo>
                  <a:pt x="14523" y="6702"/>
                  <a:pt x="14523" y="6702"/>
                  <a:pt x="14523" y="6702"/>
                </a:cubicBezTo>
                <a:cubicBezTo>
                  <a:pt x="14576" y="6724"/>
                  <a:pt x="14717" y="6725"/>
                  <a:pt x="14751" y="6735"/>
                </a:cubicBezTo>
                <a:cubicBezTo>
                  <a:pt x="14764" y="6738"/>
                  <a:pt x="14785" y="6743"/>
                  <a:pt x="14805" y="6742"/>
                </a:cubicBezTo>
                <a:cubicBezTo>
                  <a:pt x="14806" y="6742"/>
                  <a:pt x="14808" y="6741"/>
                  <a:pt x="14809" y="6741"/>
                </a:cubicBezTo>
                <a:cubicBezTo>
                  <a:pt x="14837" y="6728"/>
                  <a:pt x="14854" y="6684"/>
                  <a:pt x="14893" y="6703"/>
                </a:cubicBezTo>
                <a:cubicBezTo>
                  <a:pt x="14961" y="6737"/>
                  <a:pt x="15151" y="6707"/>
                  <a:pt x="15105" y="6550"/>
                </a:cubicBezTo>
                <a:cubicBezTo>
                  <a:pt x="15080" y="6464"/>
                  <a:pt x="14967" y="6418"/>
                  <a:pt x="14933" y="6406"/>
                </a:cubicBezTo>
                <a:cubicBezTo>
                  <a:pt x="14831" y="6369"/>
                  <a:pt x="14764" y="6281"/>
                  <a:pt x="14674" y="6225"/>
                </a:cubicBezTo>
                <a:cubicBezTo>
                  <a:pt x="14635" y="6201"/>
                  <a:pt x="14588" y="6223"/>
                  <a:pt x="14547" y="6206"/>
                </a:cubicBezTo>
                <a:cubicBezTo>
                  <a:pt x="14454" y="6170"/>
                  <a:pt x="14454" y="6170"/>
                  <a:pt x="14450" y="6143"/>
                </a:cubicBezTo>
                <a:cubicBezTo>
                  <a:pt x="14449" y="6142"/>
                  <a:pt x="14450" y="6139"/>
                  <a:pt x="14451" y="6137"/>
                </a:cubicBezTo>
                <a:cubicBezTo>
                  <a:pt x="14476" y="6102"/>
                  <a:pt x="14495" y="6064"/>
                  <a:pt x="14506" y="6023"/>
                </a:cubicBezTo>
                <a:cubicBezTo>
                  <a:pt x="14507" y="6023"/>
                  <a:pt x="14507" y="6022"/>
                  <a:pt x="14507" y="6022"/>
                </a:cubicBezTo>
                <a:cubicBezTo>
                  <a:pt x="14511" y="6007"/>
                  <a:pt x="14517" y="6000"/>
                  <a:pt x="14501" y="5989"/>
                </a:cubicBezTo>
                <a:cubicBezTo>
                  <a:pt x="14480" y="5976"/>
                  <a:pt x="14439" y="5989"/>
                  <a:pt x="14435" y="5954"/>
                </a:cubicBezTo>
                <a:cubicBezTo>
                  <a:pt x="14432" y="5926"/>
                  <a:pt x="14491" y="5896"/>
                  <a:pt x="14515" y="5882"/>
                </a:cubicBezTo>
                <a:cubicBezTo>
                  <a:pt x="14536" y="5870"/>
                  <a:pt x="14544" y="5855"/>
                  <a:pt x="14548" y="5845"/>
                </a:cubicBezTo>
                <a:cubicBezTo>
                  <a:pt x="14554" y="5829"/>
                  <a:pt x="14535" y="5809"/>
                  <a:pt x="14527" y="5810"/>
                </a:cubicBezTo>
                <a:cubicBezTo>
                  <a:pt x="14499" y="5813"/>
                  <a:pt x="14421" y="5860"/>
                  <a:pt x="14409" y="5861"/>
                </a:cubicBezTo>
                <a:cubicBezTo>
                  <a:pt x="14409" y="5861"/>
                  <a:pt x="14409" y="5861"/>
                  <a:pt x="14409" y="5861"/>
                </a:cubicBezTo>
                <a:cubicBezTo>
                  <a:pt x="14405" y="5862"/>
                  <a:pt x="14402" y="5863"/>
                  <a:pt x="14399" y="5865"/>
                </a:cubicBezTo>
                <a:cubicBezTo>
                  <a:pt x="14399" y="5865"/>
                  <a:pt x="14399" y="5865"/>
                  <a:pt x="14399" y="5865"/>
                </a:cubicBezTo>
                <a:lnTo>
                  <a:pt x="14221" y="5967"/>
                </a:lnTo>
                <a:cubicBezTo>
                  <a:pt x="14221" y="5967"/>
                  <a:pt x="14221" y="5968"/>
                  <a:pt x="14220" y="5968"/>
                </a:cubicBezTo>
                <a:cubicBezTo>
                  <a:pt x="14188" y="5991"/>
                  <a:pt x="14171" y="6029"/>
                  <a:pt x="14174" y="6068"/>
                </a:cubicBezTo>
                <a:cubicBezTo>
                  <a:pt x="14177" y="6107"/>
                  <a:pt x="14199" y="6142"/>
                  <a:pt x="14234" y="6160"/>
                </a:cubicBezTo>
                <a:cubicBezTo>
                  <a:pt x="14249" y="6168"/>
                  <a:pt x="14270" y="6172"/>
                  <a:pt x="14263" y="6187"/>
                </a:cubicBezTo>
                <a:cubicBezTo>
                  <a:pt x="14259" y="6194"/>
                  <a:pt x="14162" y="6286"/>
                  <a:pt x="14152" y="6288"/>
                </a:cubicBezTo>
                <a:cubicBezTo>
                  <a:pt x="14125" y="6291"/>
                  <a:pt x="14117" y="6278"/>
                  <a:pt x="14114" y="6274"/>
                </a:cubicBezTo>
                <a:cubicBezTo>
                  <a:pt x="14113" y="6273"/>
                  <a:pt x="14113" y="6271"/>
                  <a:pt x="14112" y="6269"/>
                </a:cubicBezTo>
                <a:cubicBezTo>
                  <a:pt x="14097" y="6225"/>
                  <a:pt x="14062" y="6189"/>
                  <a:pt x="14013" y="6175"/>
                </a:cubicBezTo>
                <a:cubicBezTo>
                  <a:pt x="14002" y="6172"/>
                  <a:pt x="13995" y="6162"/>
                  <a:pt x="13995" y="6151"/>
                </a:cubicBezTo>
                <a:close/>
                <a:moveTo>
                  <a:pt x="21599" y="10799"/>
                </a:moveTo>
                <a:cubicBezTo>
                  <a:pt x="21599" y="16764"/>
                  <a:pt x="16764" y="21599"/>
                  <a:pt x="10799" y="21599"/>
                </a:cubicBezTo>
                <a:cubicBezTo>
                  <a:pt x="4835" y="21599"/>
                  <a:pt x="0" y="16764"/>
                  <a:pt x="0" y="10799"/>
                </a:cubicBezTo>
                <a:cubicBezTo>
                  <a:pt x="0" y="4835"/>
                  <a:pt x="4835" y="0"/>
                  <a:pt x="10799" y="0"/>
                </a:cubicBezTo>
                <a:cubicBezTo>
                  <a:pt x="16764" y="0"/>
                  <a:pt x="21599" y="4835"/>
                  <a:pt x="21599" y="10799"/>
                </a:cubicBezTo>
                <a:close/>
                <a:moveTo>
                  <a:pt x="9930" y="4828"/>
                </a:moveTo>
                <a:lnTo>
                  <a:pt x="9930" y="4828"/>
                </a:lnTo>
                <a:cubicBezTo>
                  <a:pt x="9928" y="4831"/>
                  <a:pt x="9926" y="4833"/>
                  <a:pt x="9925" y="4836"/>
                </a:cubicBezTo>
                <a:cubicBezTo>
                  <a:pt x="9922" y="4841"/>
                  <a:pt x="9924" y="4848"/>
                  <a:pt x="9929" y="4852"/>
                </a:cubicBezTo>
                <a:cubicBezTo>
                  <a:pt x="9934" y="4855"/>
                  <a:pt x="9941" y="4854"/>
                  <a:pt x="9945" y="4849"/>
                </a:cubicBezTo>
                <a:cubicBezTo>
                  <a:pt x="9950" y="4844"/>
                  <a:pt x="9956" y="4836"/>
                  <a:pt x="9964" y="4827"/>
                </a:cubicBezTo>
                <a:cubicBezTo>
                  <a:pt x="9972" y="4817"/>
                  <a:pt x="9975" y="4814"/>
                  <a:pt x="9986" y="4809"/>
                </a:cubicBezTo>
                <a:cubicBezTo>
                  <a:pt x="9995" y="4805"/>
                  <a:pt x="10004" y="4802"/>
                  <a:pt x="10013" y="4799"/>
                </a:cubicBezTo>
                <a:cubicBezTo>
                  <a:pt x="10017" y="4798"/>
                  <a:pt x="10021" y="4798"/>
                  <a:pt x="10024" y="4801"/>
                </a:cubicBezTo>
                <a:cubicBezTo>
                  <a:pt x="10026" y="4803"/>
                  <a:pt x="10028" y="4806"/>
                  <a:pt x="10028" y="4810"/>
                </a:cubicBezTo>
                <a:cubicBezTo>
                  <a:pt x="10027" y="4831"/>
                  <a:pt x="10034" y="4854"/>
                  <a:pt x="10013" y="4870"/>
                </a:cubicBezTo>
                <a:cubicBezTo>
                  <a:pt x="10001" y="4880"/>
                  <a:pt x="9991" y="4887"/>
                  <a:pt x="9984" y="4894"/>
                </a:cubicBezTo>
                <a:cubicBezTo>
                  <a:pt x="9977" y="4899"/>
                  <a:pt x="9975" y="4910"/>
                  <a:pt x="9979" y="4918"/>
                </a:cubicBezTo>
                <a:cubicBezTo>
                  <a:pt x="9984" y="4926"/>
                  <a:pt x="9993" y="4930"/>
                  <a:pt x="10002" y="4927"/>
                </a:cubicBezTo>
                <a:cubicBezTo>
                  <a:pt x="10002" y="4927"/>
                  <a:pt x="10002" y="4927"/>
                  <a:pt x="10003" y="4928"/>
                </a:cubicBezTo>
                <a:cubicBezTo>
                  <a:pt x="10004" y="4929"/>
                  <a:pt x="10005" y="4930"/>
                  <a:pt x="10005" y="4931"/>
                </a:cubicBezTo>
                <a:cubicBezTo>
                  <a:pt x="10011" y="4955"/>
                  <a:pt x="10012" y="4955"/>
                  <a:pt x="10045" y="4935"/>
                </a:cubicBezTo>
                <a:cubicBezTo>
                  <a:pt x="10046" y="4935"/>
                  <a:pt x="10047" y="4935"/>
                  <a:pt x="10048" y="4935"/>
                </a:cubicBezTo>
                <a:cubicBezTo>
                  <a:pt x="10049" y="4935"/>
                  <a:pt x="10049" y="4935"/>
                  <a:pt x="10049" y="4936"/>
                </a:cubicBezTo>
                <a:cubicBezTo>
                  <a:pt x="10054" y="4945"/>
                  <a:pt x="10061" y="4952"/>
                  <a:pt x="10070" y="4956"/>
                </a:cubicBezTo>
                <a:cubicBezTo>
                  <a:pt x="10082" y="4962"/>
                  <a:pt x="10091" y="4973"/>
                  <a:pt x="10094" y="4987"/>
                </a:cubicBezTo>
                <a:cubicBezTo>
                  <a:pt x="10094" y="4989"/>
                  <a:pt x="10095" y="4989"/>
                  <a:pt x="10095" y="4989"/>
                </a:cubicBezTo>
                <a:cubicBezTo>
                  <a:pt x="10095" y="4991"/>
                  <a:pt x="10095" y="4992"/>
                  <a:pt x="10096" y="4992"/>
                </a:cubicBezTo>
                <a:cubicBezTo>
                  <a:pt x="10107" y="5027"/>
                  <a:pt x="10098" y="5064"/>
                  <a:pt x="10072" y="5090"/>
                </a:cubicBezTo>
                <a:cubicBezTo>
                  <a:pt x="10047" y="5115"/>
                  <a:pt x="10009" y="5124"/>
                  <a:pt x="9975" y="5112"/>
                </a:cubicBezTo>
                <a:cubicBezTo>
                  <a:pt x="9969" y="5111"/>
                  <a:pt x="9963" y="5113"/>
                  <a:pt x="9959" y="5118"/>
                </a:cubicBezTo>
                <a:cubicBezTo>
                  <a:pt x="9956" y="5123"/>
                  <a:pt x="9956" y="5129"/>
                  <a:pt x="9960" y="5134"/>
                </a:cubicBezTo>
                <a:cubicBezTo>
                  <a:pt x="9963" y="5138"/>
                  <a:pt x="9967" y="5142"/>
                  <a:pt x="9967" y="5148"/>
                </a:cubicBezTo>
                <a:cubicBezTo>
                  <a:pt x="9966" y="5169"/>
                  <a:pt x="9940" y="5161"/>
                  <a:pt x="9931" y="5176"/>
                </a:cubicBezTo>
                <a:cubicBezTo>
                  <a:pt x="9931" y="5176"/>
                  <a:pt x="9931" y="5176"/>
                  <a:pt x="9931" y="5176"/>
                </a:cubicBezTo>
                <a:cubicBezTo>
                  <a:pt x="9931" y="5177"/>
                  <a:pt x="9930" y="5178"/>
                  <a:pt x="9930" y="5179"/>
                </a:cubicBezTo>
                <a:cubicBezTo>
                  <a:pt x="9930" y="5182"/>
                  <a:pt x="9931" y="5185"/>
                  <a:pt x="9933" y="5187"/>
                </a:cubicBezTo>
                <a:cubicBezTo>
                  <a:pt x="9935" y="5189"/>
                  <a:pt x="9938" y="5189"/>
                  <a:pt x="9940" y="5189"/>
                </a:cubicBezTo>
                <a:cubicBezTo>
                  <a:pt x="9953" y="5186"/>
                  <a:pt x="9963" y="5176"/>
                  <a:pt x="9976" y="5174"/>
                </a:cubicBezTo>
                <a:cubicBezTo>
                  <a:pt x="10000" y="5173"/>
                  <a:pt x="9982" y="5234"/>
                  <a:pt x="9974" y="5243"/>
                </a:cubicBezTo>
                <a:cubicBezTo>
                  <a:pt x="9965" y="5253"/>
                  <a:pt x="9903" y="5275"/>
                  <a:pt x="9883" y="5278"/>
                </a:cubicBezTo>
                <a:cubicBezTo>
                  <a:pt x="9870" y="5280"/>
                  <a:pt x="9862" y="5281"/>
                  <a:pt x="9858" y="5286"/>
                </a:cubicBezTo>
                <a:cubicBezTo>
                  <a:pt x="9854" y="5290"/>
                  <a:pt x="9851" y="5316"/>
                  <a:pt x="9869" y="5324"/>
                </a:cubicBezTo>
                <a:cubicBezTo>
                  <a:pt x="9895" y="5337"/>
                  <a:pt x="9920" y="5314"/>
                  <a:pt x="9946" y="5320"/>
                </a:cubicBezTo>
                <a:cubicBezTo>
                  <a:pt x="9971" y="5327"/>
                  <a:pt x="9994" y="5340"/>
                  <a:pt x="10011" y="5359"/>
                </a:cubicBezTo>
                <a:cubicBezTo>
                  <a:pt x="10013" y="5361"/>
                  <a:pt x="10015" y="5362"/>
                  <a:pt x="10017" y="5363"/>
                </a:cubicBezTo>
                <a:cubicBezTo>
                  <a:pt x="10025" y="5366"/>
                  <a:pt x="10035" y="5366"/>
                  <a:pt x="10043" y="5362"/>
                </a:cubicBezTo>
                <a:cubicBezTo>
                  <a:pt x="10045" y="5361"/>
                  <a:pt x="10047" y="5360"/>
                  <a:pt x="10049" y="5358"/>
                </a:cubicBezTo>
                <a:cubicBezTo>
                  <a:pt x="10056" y="5353"/>
                  <a:pt x="10063" y="5350"/>
                  <a:pt x="10071" y="5350"/>
                </a:cubicBezTo>
                <a:cubicBezTo>
                  <a:pt x="10076" y="5350"/>
                  <a:pt x="10081" y="5353"/>
                  <a:pt x="10083" y="5359"/>
                </a:cubicBezTo>
                <a:cubicBezTo>
                  <a:pt x="10085" y="5364"/>
                  <a:pt x="10083" y="5370"/>
                  <a:pt x="10079" y="5374"/>
                </a:cubicBezTo>
                <a:cubicBezTo>
                  <a:pt x="10060" y="5388"/>
                  <a:pt x="10040" y="5401"/>
                  <a:pt x="10013" y="5398"/>
                </a:cubicBezTo>
                <a:cubicBezTo>
                  <a:pt x="9999" y="5396"/>
                  <a:pt x="9985" y="5396"/>
                  <a:pt x="9970" y="5398"/>
                </a:cubicBezTo>
                <a:cubicBezTo>
                  <a:pt x="9926" y="5402"/>
                  <a:pt x="9885" y="5422"/>
                  <a:pt x="9853" y="5454"/>
                </a:cubicBezTo>
                <a:cubicBezTo>
                  <a:pt x="9843" y="5465"/>
                  <a:pt x="9831" y="5476"/>
                  <a:pt x="9821" y="5487"/>
                </a:cubicBezTo>
                <a:cubicBezTo>
                  <a:pt x="9816" y="5492"/>
                  <a:pt x="9815" y="5501"/>
                  <a:pt x="9820" y="5507"/>
                </a:cubicBezTo>
                <a:cubicBezTo>
                  <a:pt x="9825" y="5513"/>
                  <a:pt x="9834" y="5515"/>
                  <a:pt x="9840" y="5510"/>
                </a:cubicBezTo>
                <a:cubicBezTo>
                  <a:pt x="9845" y="5508"/>
                  <a:pt x="9850" y="5505"/>
                  <a:pt x="9856" y="5501"/>
                </a:cubicBezTo>
                <a:cubicBezTo>
                  <a:pt x="9875" y="5489"/>
                  <a:pt x="9909" y="5476"/>
                  <a:pt x="9928" y="5512"/>
                </a:cubicBezTo>
                <a:cubicBezTo>
                  <a:pt x="9928" y="5512"/>
                  <a:pt x="9928" y="5512"/>
                  <a:pt x="9929" y="5512"/>
                </a:cubicBezTo>
                <a:cubicBezTo>
                  <a:pt x="9931" y="5513"/>
                  <a:pt x="9934" y="5512"/>
                  <a:pt x="9937" y="5510"/>
                </a:cubicBezTo>
                <a:cubicBezTo>
                  <a:pt x="9962" y="5491"/>
                  <a:pt x="9975" y="5456"/>
                  <a:pt x="10012" y="5453"/>
                </a:cubicBezTo>
                <a:cubicBezTo>
                  <a:pt x="10038" y="5451"/>
                  <a:pt x="10058" y="5476"/>
                  <a:pt x="10085" y="5471"/>
                </a:cubicBezTo>
                <a:cubicBezTo>
                  <a:pt x="10116" y="5465"/>
                  <a:pt x="10141" y="5441"/>
                  <a:pt x="10174" y="5443"/>
                </a:cubicBezTo>
                <a:cubicBezTo>
                  <a:pt x="10186" y="5444"/>
                  <a:pt x="10220" y="5453"/>
                  <a:pt x="10223" y="5455"/>
                </a:cubicBezTo>
                <a:cubicBezTo>
                  <a:pt x="10232" y="5460"/>
                  <a:pt x="10232" y="5460"/>
                  <a:pt x="10281" y="5461"/>
                </a:cubicBezTo>
                <a:cubicBezTo>
                  <a:pt x="10302" y="5462"/>
                  <a:pt x="10317" y="5478"/>
                  <a:pt x="10337" y="5481"/>
                </a:cubicBezTo>
                <a:cubicBezTo>
                  <a:pt x="10360" y="5485"/>
                  <a:pt x="10382" y="5471"/>
                  <a:pt x="10406" y="5473"/>
                </a:cubicBezTo>
                <a:cubicBezTo>
                  <a:pt x="10406" y="5473"/>
                  <a:pt x="10406" y="5473"/>
                  <a:pt x="10406" y="5473"/>
                </a:cubicBezTo>
                <a:cubicBezTo>
                  <a:pt x="10406" y="5473"/>
                  <a:pt x="10406" y="5473"/>
                  <a:pt x="10406" y="5473"/>
                </a:cubicBezTo>
                <a:cubicBezTo>
                  <a:pt x="10407" y="5473"/>
                  <a:pt x="10477" y="5459"/>
                  <a:pt x="10476" y="5430"/>
                </a:cubicBezTo>
                <a:cubicBezTo>
                  <a:pt x="10476" y="5430"/>
                  <a:pt x="10476" y="5429"/>
                  <a:pt x="10475" y="5429"/>
                </a:cubicBezTo>
                <a:cubicBezTo>
                  <a:pt x="10475" y="5429"/>
                  <a:pt x="10475" y="5428"/>
                  <a:pt x="10474" y="5428"/>
                </a:cubicBezTo>
                <a:cubicBezTo>
                  <a:pt x="10450" y="5414"/>
                  <a:pt x="10433" y="5388"/>
                  <a:pt x="10430" y="5360"/>
                </a:cubicBezTo>
                <a:cubicBezTo>
                  <a:pt x="10430" y="5357"/>
                  <a:pt x="10431" y="5355"/>
                  <a:pt x="10433" y="5355"/>
                </a:cubicBezTo>
                <a:cubicBezTo>
                  <a:pt x="10435" y="5354"/>
                  <a:pt x="10438" y="5354"/>
                  <a:pt x="10440" y="5356"/>
                </a:cubicBezTo>
                <a:cubicBezTo>
                  <a:pt x="10441" y="5357"/>
                  <a:pt x="10443" y="5358"/>
                  <a:pt x="10444" y="5359"/>
                </a:cubicBezTo>
                <a:cubicBezTo>
                  <a:pt x="10452" y="5364"/>
                  <a:pt x="10456" y="5365"/>
                  <a:pt x="10459" y="5363"/>
                </a:cubicBezTo>
                <a:cubicBezTo>
                  <a:pt x="10476" y="5351"/>
                  <a:pt x="10494" y="5339"/>
                  <a:pt x="10512" y="5329"/>
                </a:cubicBezTo>
                <a:cubicBezTo>
                  <a:pt x="10522" y="5324"/>
                  <a:pt x="10528" y="5313"/>
                  <a:pt x="10533" y="5292"/>
                </a:cubicBezTo>
                <a:cubicBezTo>
                  <a:pt x="10535" y="5285"/>
                  <a:pt x="10542" y="5251"/>
                  <a:pt x="10499" y="5228"/>
                </a:cubicBezTo>
                <a:cubicBezTo>
                  <a:pt x="10498" y="5227"/>
                  <a:pt x="10498" y="5227"/>
                  <a:pt x="10498" y="5227"/>
                </a:cubicBezTo>
                <a:cubicBezTo>
                  <a:pt x="10494" y="5225"/>
                  <a:pt x="10415" y="5184"/>
                  <a:pt x="10392" y="5196"/>
                </a:cubicBezTo>
                <a:cubicBezTo>
                  <a:pt x="10377" y="5204"/>
                  <a:pt x="10377" y="5204"/>
                  <a:pt x="10349" y="5190"/>
                </a:cubicBezTo>
                <a:cubicBezTo>
                  <a:pt x="10348" y="5186"/>
                  <a:pt x="10350" y="5182"/>
                  <a:pt x="10353" y="5179"/>
                </a:cubicBezTo>
                <a:cubicBezTo>
                  <a:pt x="10385" y="5155"/>
                  <a:pt x="10385" y="5155"/>
                  <a:pt x="10384" y="5148"/>
                </a:cubicBezTo>
                <a:cubicBezTo>
                  <a:pt x="10383" y="5133"/>
                  <a:pt x="10375" y="5122"/>
                  <a:pt x="10366" y="5112"/>
                </a:cubicBezTo>
                <a:cubicBezTo>
                  <a:pt x="10358" y="5103"/>
                  <a:pt x="10357" y="5090"/>
                  <a:pt x="10364" y="5081"/>
                </a:cubicBezTo>
                <a:cubicBezTo>
                  <a:pt x="10364" y="5080"/>
                  <a:pt x="10364" y="5080"/>
                  <a:pt x="10364" y="5080"/>
                </a:cubicBezTo>
                <a:cubicBezTo>
                  <a:pt x="10370" y="5072"/>
                  <a:pt x="10339" y="5005"/>
                  <a:pt x="10339" y="5004"/>
                </a:cubicBezTo>
                <a:cubicBezTo>
                  <a:pt x="10336" y="5002"/>
                  <a:pt x="10335" y="5000"/>
                  <a:pt x="10331" y="5001"/>
                </a:cubicBezTo>
                <a:cubicBezTo>
                  <a:pt x="10318" y="5002"/>
                  <a:pt x="10304" y="5002"/>
                  <a:pt x="10291" y="5002"/>
                </a:cubicBezTo>
                <a:cubicBezTo>
                  <a:pt x="10289" y="5002"/>
                  <a:pt x="10287" y="5002"/>
                  <a:pt x="10284" y="5003"/>
                </a:cubicBezTo>
                <a:cubicBezTo>
                  <a:pt x="10283" y="5003"/>
                  <a:pt x="10283" y="5003"/>
                  <a:pt x="10283" y="5002"/>
                </a:cubicBezTo>
                <a:cubicBezTo>
                  <a:pt x="10282" y="5001"/>
                  <a:pt x="10282" y="5000"/>
                  <a:pt x="10282" y="5000"/>
                </a:cubicBezTo>
                <a:cubicBezTo>
                  <a:pt x="10287" y="4982"/>
                  <a:pt x="10270" y="4971"/>
                  <a:pt x="10269" y="4956"/>
                </a:cubicBezTo>
                <a:cubicBezTo>
                  <a:pt x="10267" y="4941"/>
                  <a:pt x="10271" y="4925"/>
                  <a:pt x="10273" y="4910"/>
                </a:cubicBezTo>
                <a:cubicBezTo>
                  <a:pt x="10274" y="4897"/>
                  <a:pt x="10273" y="4881"/>
                  <a:pt x="10268" y="4866"/>
                </a:cubicBezTo>
                <a:cubicBezTo>
                  <a:pt x="10253" y="4812"/>
                  <a:pt x="10255" y="4754"/>
                  <a:pt x="10274" y="4702"/>
                </a:cubicBezTo>
                <a:cubicBezTo>
                  <a:pt x="10283" y="4680"/>
                  <a:pt x="10294" y="4659"/>
                  <a:pt x="10307" y="4640"/>
                </a:cubicBezTo>
                <a:cubicBezTo>
                  <a:pt x="10339" y="4597"/>
                  <a:pt x="10198" y="4602"/>
                  <a:pt x="10171" y="4604"/>
                </a:cubicBezTo>
                <a:cubicBezTo>
                  <a:pt x="10169" y="4604"/>
                  <a:pt x="10167" y="4603"/>
                  <a:pt x="10166" y="4601"/>
                </a:cubicBezTo>
                <a:cubicBezTo>
                  <a:pt x="10165" y="4600"/>
                  <a:pt x="10165" y="4597"/>
                  <a:pt x="10166" y="4596"/>
                </a:cubicBezTo>
                <a:cubicBezTo>
                  <a:pt x="10173" y="4586"/>
                  <a:pt x="10174" y="4572"/>
                  <a:pt x="10184" y="4563"/>
                </a:cubicBezTo>
                <a:cubicBezTo>
                  <a:pt x="10197" y="4551"/>
                  <a:pt x="10214" y="4547"/>
                  <a:pt x="10229" y="4538"/>
                </a:cubicBezTo>
                <a:cubicBezTo>
                  <a:pt x="10261" y="4517"/>
                  <a:pt x="10234" y="4505"/>
                  <a:pt x="10222" y="4502"/>
                </a:cubicBezTo>
                <a:cubicBezTo>
                  <a:pt x="10194" y="4495"/>
                  <a:pt x="10164" y="4491"/>
                  <a:pt x="10135" y="4491"/>
                </a:cubicBezTo>
                <a:cubicBezTo>
                  <a:pt x="10124" y="4491"/>
                  <a:pt x="10113" y="4492"/>
                  <a:pt x="10102" y="4497"/>
                </a:cubicBezTo>
                <a:cubicBezTo>
                  <a:pt x="10094" y="4500"/>
                  <a:pt x="10086" y="4509"/>
                  <a:pt x="10077" y="4521"/>
                </a:cubicBezTo>
                <a:cubicBezTo>
                  <a:pt x="10060" y="4545"/>
                  <a:pt x="10039" y="4567"/>
                  <a:pt x="10015" y="4586"/>
                </a:cubicBezTo>
                <a:cubicBezTo>
                  <a:pt x="10014" y="4587"/>
                  <a:pt x="10013" y="4588"/>
                  <a:pt x="10011" y="4589"/>
                </a:cubicBezTo>
                <a:cubicBezTo>
                  <a:pt x="10005" y="4594"/>
                  <a:pt x="9996" y="4595"/>
                  <a:pt x="9989" y="4592"/>
                </a:cubicBezTo>
                <a:cubicBezTo>
                  <a:pt x="9985" y="4590"/>
                  <a:pt x="9980" y="4590"/>
                  <a:pt x="9975" y="4592"/>
                </a:cubicBezTo>
                <a:cubicBezTo>
                  <a:pt x="9974" y="4592"/>
                  <a:pt x="9973" y="4593"/>
                  <a:pt x="9973" y="4593"/>
                </a:cubicBezTo>
                <a:cubicBezTo>
                  <a:pt x="9964" y="4597"/>
                  <a:pt x="9958" y="4603"/>
                  <a:pt x="9954" y="4610"/>
                </a:cubicBezTo>
                <a:cubicBezTo>
                  <a:pt x="9949" y="4619"/>
                  <a:pt x="9950" y="4631"/>
                  <a:pt x="9957" y="4638"/>
                </a:cubicBezTo>
                <a:cubicBezTo>
                  <a:pt x="9964" y="4646"/>
                  <a:pt x="9975" y="4648"/>
                  <a:pt x="9984" y="4643"/>
                </a:cubicBezTo>
                <a:lnTo>
                  <a:pt x="9985" y="4643"/>
                </a:lnTo>
                <a:cubicBezTo>
                  <a:pt x="9986" y="4646"/>
                  <a:pt x="9986" y="4650"/>
                  <a:pt x="9985" y="4652"/>
                </a:cubicBezTo>
                <a:cubicBezTo>
                  <a:pt x="9979" y="4664"/>
                  <a:pt x="9978" y="4676"/>
                  <a:pt x="9973" y="4688"/>
                </a:cubicBezTo>
                <a:cubicBezTo>
                  <a:pt x="9972" y="4689"/>
                  <a:pt x="9971" y="4690"/>
                  <a:pt x="9970" y="4691"/>
                </a:cubicBezTo>
                <a:cubicBezTo>
                  <a:pt x="9968" y="4691"/>
                  <a:pt x="9965" y="4690"/>
                  <a:pt x="9964" y="4688"/>
                </a:cubicBezTo>
                <a:cubicBezTo>
                  <a:pt x="9958" y="4679"/>
                  <a:pt x="9955" y="4679"/>
                  <a:pt x="9951" y="4680"/>
                </a:cubicBezTo>
                <a:cubicBezTo>
                  <a:pt x="9951" y="4680"/>
                  <a:pt x="9950" y="4680"/>
                  <a:pt x="9950" y="4680"/>
                </a:cubicBezTo>
                <a:cubicBezTo>
                  <a:pt x="9933" y="4684"/>
                  <a:pt x="9921" y="4723"/>
                  <a:pt x="9922" y="4734"/>
                </a:cubicBezTo>
                <a:cubicBezTo>
                  <a:pt x="9922" y="4738"/>
                  <a:pt x="9923" y="4741"/>
                  <a:pt x="9925" y="4743"/>
                </a:cubicBezTo>
                <a:cubicBezTo>
                  <a:pt x="9947" y="4766"/>
                  <a:pt x="9949" y="4802"/>
                  <a:pt x="9930" y="4828"/>
                </a:cubicBezTo>
                <a:close/>
                <a:moveTo>
                  <a:pt x="11792" y="7486"/>
                </a:moveTo>
                <a:cubicBezTo>
                  <a:pt x="11788" y="7480"/>
                  <a:pt x="11809" y="7414"/>
                  <a:pt x="11827" y="7420"/>
                </a:cubicBezTo>
                <a:cubicBezTo>
                  <a:pt x="11839" y="7424"/>
                  <a:pt x="11835" y="7430"/>
                  <a:pt x="11850" y="7431"/>
                </a:cubicBezTo>
                <a:cubicBezTo>
                  <a:pt x="11864" y="7432"/>
                  <a:pt x="11872" y="7415"/>
                  <a:pt x="11887" y="7418"/>
                </a:cubicBezTo>
                <a:cubicBezTo>
                  <a:pt x="11910" y="7422"/>
                  <a:pt x="11927" y="7444"/>
                  <a:pt x="11951" y="7445"/>
                </a:cubicBezTo>
                <a:cubicBezTo>
                  <a:pt x="11970" y="7445"/>
                  <a:pt x="11981" y="7427"/>
                  <a:pt x="11998" y="7425"/>
                </a:cubicBezTo>
                <a:cubicBezTo>
                  <a:pt x="12011" y="7424"/>
                  <a:pt x="12023" y="7432"/>
                  <a:pt x="12036" y="7429"/>
                </a:cubicBezTo>
                <a:cubicBezTo>
                  <a:pt x="12050" y="7426"/>
                  <a:pt x="12060" y="7417"/>
                  <a:pt x="12072" y="7410"/>
                </a:cubicBezTo>
                <a:cubicBezTo>
                  <a:pt x="12094" y="7397"/>
                  <a:pt x="12092" y="7409"/>
                  <a:pt x="12118" y="7406"/>
                </a:cubicBezTo>
                <a:cubicBezTo>
                  <a:pt x="12126" y="7405"/>
                  <a:pt x="12133" y="7400"/>
                  <a:pt x="12141" y="7399"/>
                </a:cubicBezTo>
                <a:cubicBezTo>
                  <a:pt x="12143" y="7398"/>
                  <a:pt x="12144" y="7398"/>
                  <a:pt x="12146" y="7398"/>
                </a:cubicBezTo>
                <a:cubicBezTo>
                  <a:pt x="12158" y="7400"/>
                  <a:pt x="12163" y="7407"/>
                  <a:pt x="12160" y="7421"/>
                </a:cubicBezTo>
                <a:cubicBezTo>
                  <a:pt x="12154" y="7451"/>
                  <a:pt x="12130" y="7474"/>
                  <a:pt x="12126" y="7505"/>
                </a:cubicBezTo>
                <a:cubicBezTo>
                  <a:pt x="12123" y="7525"/>
                  <a:pt x="12149" y="7536"/>
                  <a:pt x="12143" y="7558"/>
                </a:cubicBezTo>
                <a:cubicBezTo>
                  <a:pt x="12126" y="7613"/>
                  <a:pt x="12110" y="7615"/>
                  <a:pt x="12100" y="7617"/>
                </a:cubicBezTo>
                <a:cubicBezTo>
                  <a:pt x="12085" y="7620"/>
                  <a:pt x="12074" y="7615"/>
                  <a:pt x="12068" y="7612"/>
                </a:cubicBezTo>
                <a:cubicBezTo>
                  <a:pt x="12050" y="7603"/>
                  <a:pt x="12037" y="7586"/>
                  <a:pt x="12019" y="7575"/>
                </a:cubicBezTo>
                <a:cubicBezTo>
                  <a:pt x="12009" y="7570"/>
                  <a:pt x="11998" y="7568"/>
                  <a:pt x="11988" y="7564"/>
                </a:cubicBezTo>
                <a:cubicBezTo>
                  <a:pt x="11958" y="7551"/>
                  <a:pt x="11869" y="7489"/>
                  <a:pt x="11841" y="7491"/>
                </a:cubicBezTo>
                <a:cubicBezTo>
                  <a:pt x="11831" y="7491"/>
                  <a:pt x="11823" y="7499"/>
                  <a:pt x="11813" y="7498"/>
                </a:cubicBezTo>
                <a:cubicBezTo>
                  <a:pt x="11813" y="7498"/>
                  <a:pt x="11812" y="7498"/>
                  <a:pt x="11812" y="7498"/>
                </a:cubicBezTo>
                <a:cubicBezTo>
                  <a:pt x="11807" y="7498"/>
                  <a:pt x="11798" y="7496"/>
                  <a:pt x="11792" y="748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18" name="AutoShape 7"/>
          <p:cNvSpPr>
            <a:spLocks/>
          </p:cNvSpPr>
          <p:nvPr/>
        </p:nvSpPr>
        <p:spPr bwMode="auto">
          <a:xfrm>
            <a:off x="6013401" y="3546004"/>
            <a:ext cx="3925887" cy="4533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67D05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0000"/>
              </a:solidFill>
              <a:effectLst>
                <a:outerShdw blurRad="38100" dist="38100" dir="2700000" algn="tl">
                  <a:srgbClr val="000000"/>
                </a:outerShdw>
              </a:effectLst>
            </a:endParaRPr>
          </a:p>
        </p:txBody>
      </p:sp>
      <p:sp>
        <p:nvSpPr>
          <p:cNvPr id="19" name="AutoShape 8"/>
          <p:cNvSpPr>
            <a:spLocks/>
          </p:cNvSpPr>
          <p:nvPr/>
        </p:nvSpPr>
        <p:spPr bwMode="auto">
          <a:xfrm>
            <a:off x="7005588" y="5320829"/>
            <a:ext cx="2935288" cy="2605088"/>
          </a:xfrm>
          <a:custGeom>
            <a:avLst/>
            <a:gdLst>
              <a:gd name="T0" fmla="*/ 1467644 w 21600"/>
              <a:gd name="T1" fmla="*/ 1302544 h 21600"/>
              <a:gd name="T2" fmla="*/ 1467644 w 21600"/>
              <a:gd name="T3" fmla="*/ 1302544 h 21600"/>
              <a:gd name="T4" fmla="*/ 1467644 w 21600"/>
              <a:gd name="T5" fmla="*/ 1302544 h 21600"/>
              <a:gd name="T6" fmla="*/ 1467644 w 21600"/>
              <a:gd name="T7" fmla="*/ 13025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chemeClr val="accent2"/>
          </a:solidFill>
          <a:ln>
            <a:noFill/>
          </a:ln>
          <a:effectLst/>
          <a:extLst/>
        </p:spPr>
        <p:txBody>
          <a:bodyPr lIns="0" tIns="0" rIns="0" bIns="0" anchor="ctr"/>
          <a:lstStyle/>
          <a:p>
            <a:endParaRPr lang="en-US">
              <a:solidFill>
                <a:srgbClr val="FF0000"/>
              </a:solidFill>
            </a:endParaRPr>
          </a:p>
        </p:txBody>
      </p:sp>
      <p:sp>
        <p:nvSpPr>
          <p:cNvPr id="20" name="AutoShape 9"/>
          <p:cNvSpPr>
            <a:spLocks/>
          </p:cNvSpPr>
          <p:nvPr/>
        </p:nvSpPr>
        <p:spPr bwMode="auto">
          <a:xfrm>
            <a:off x="6575376" y="4193704"/>
            <a:ext cx="2822575" cy="3259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600"/>
                </a:lnTo>
                <a:lnTo>
                  <a:pt x="0" y="16199"/>
                </a:lnTo>
                <a:lnTo>
                  <a:pt x="0" y="5400"/>
                </a:lnTo>
                <a:close/>
              </a:path>
            </a:pathLst>
          </a:custGeom>
          <a:solidFill>
            <a:schemeClr val="accent6">
              <a:lumMod val="60000"/>
              <a:lumOff val="40000"/>
            </a:schemeClr>
          </a:solidFill>
          <a:ln w="25400" cap="flat" cmpd="sng">
            <a:solidFill>
              <a:srgbClr val="000000">
                <a:alpha val="0"/>
              </a:srgb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0000"/>
              </a:solidFill>
              <a:effectLst>
                <a:outerShdw blurRad="38100" dist="38100" dir="2700000" algn="tl">
                  <a:srgbClr val="000000"/>
                </a:outerShdw>
              </a:effectLst>
            </a:endParaRPr>
          </a:p>
        </p:txBody>
      </p:sp>
      <p:sp>
        <p:nvSpPr>
          <p:cNvPr id="21" name="AutoShape 20"/>
          <p:cNvSpPr>
            <a:spLocks/>
          </p:cNvSpPr>
          <p:nvPr/>
        </p:nvSpPr>
        <p:spPr bwMode="auto">
          <a:xfrm>
            <a:off x="7079432" y="5273824"/>
            <a:ext cx="1800200" cy="108012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817" y="12851"/>
                </a:moveTo>
                <a:cubicBezTo>
                  <a:pt x="11817" y="13784"/>
                  <a:pt x="11395" y="14314"/>
                  <a:pt x="10896" y="14435"/>
                </a:cubicBezTo>
                <a:lnTo>
                  <a:pt x="10896" y="15104"/>
                </a:lnTo>
                <a:lnTo>
                  <a:pt x="10340" y="15104"/>
                </a:lnTo>
                <a:lnTo>
                  <a:pt x="10340" y="14506"/>
                </a:lnTo>
                <a:cubicBezTo>
                  <a:pt x="10073" y="14466"/>
                  <a:pt x="9720" y="14299"/>
                  <a:pt x="9461" y="14053"/>
                </a:cubicBezTo>
                <a:lnTo>
                  <a:pt x="9645" y="12951"/>
                </a:lnTo>
                <a:cubicBezTo>
                  <a:pt x="9939" y="13148"/>
                  <a:pt x="10368" y="13396"/>
                  <a:pt x="10685" y="13277"/>
                </a:cubicBezTo>
                <a:cubicBezTo>
                  <a:pt x="10963" y="13173"/>
                  <a:pt x="11033" y="12745"/>
                  <a:pt x="10706" y="12502"/>
                </a:cubicBezTo>
                <a:cubicBezTo>
                  <a:pt x="10430" y="12289"/>
                  <a:pt x="9481" y="12066"/>
                  <a:pt x="9481" y="10700"/>
                </a:cubicBezTo>
                <a:cubicBezTo>
                  <a:pt x="9481" y="10134"/>
                  <a:pt x="9728" y="9356"/>
                  <a:pt x="10340" y="9126"/>
                </a:cubicBezTo>
                <a:lnTo>
                  <a:pt x="10340" y="8447"/>
                </a:lnTo>
                <a:lnTo>
                  <a:pt x="10896" y="8447"/>
                </a:lnTo>
                <a:lnTo>
                  <a:pt x="10896" y="9070"/>
                </a:lnTo>
                <a:cubicBezTo>
                  <a:pt x="11134" y="9098"/>
                  <a:pt x="11377" y="9174"/>
                  <a:pt x="11658" y="9325"/>
                </a:cubicBezTo>
                <a:cubicBezTo>
                  <a:pt x="11630" y="9536"/>
                  <a:pt x="11509" y="10452"/>
                  <a:pt x="11509" y="10452"/>
                </a:cubicBezTo>
                <a:cubicBezTo>
                  <a:pt x="11315" y="10339"/>
                  <a:pt x="10998" y="10140"/>
                  <a:pt x="10694" y="10170"/>
                </a:cubicBezTo>
                <a:cubicBezTo>
                  <a:pt x="10318" y="10206"/>
                  <a:pt x="10291" y="10678"/>
                  <a:pt x="10544" y="10896"/>
                </a:cubicBezTo>
                <a:cubicBezTo>
                  <a:pt x="11064" y="11301"/>
                  <a:pt x="11817" y="11645"/>
                  <a:pt x="11817" y="12851"/>
                </a:cubicBezTo>
                <a:close/>
                <a:moveTo>
                  <a:pt x="17068" y="2317"/>
                </a:moveTo>
                <a:lnTo>
                  <a:pt x="1346" y="2317"/>
                </a:lnTo>
                <a:lnTo>
                  <a:pt x="1346" y="16649"/>
                </a:lnTo>
                <a:lnTo>
                  <a:pt x="0" y="16649"/>
                </a:lnTo>
                <a:lnTo>
                  <a:pt x="0" y="0"/>
                </a:lnTo>
                <a:lnTo>
                  <a:pt x="17068" y="0"/>
                </a:lnTo>
                <a:cubicBezTo>
                  <a:pt x="17068" y="0"/>
                  <a:pt x="17068" y="2317"/>
                  <a:pt x="17068" y="2317"/>
                </a:cubicBezTo>
                <a:close/>
                <a:moveTo>
                  <a:pt x="10595" y="16965"/>
                </a:moveTo>
                <a:cubicBezTo>
                  <a:pt x="8921" y="16965"/>
                  <a:pt x="7564" y="14630"/>
                  <a:pt x="7564" y="11750"/>
                </a:cubicBezTo>
                <a:cubicBezTo>
                  <a:pt x="7564" y="8870"/>
                  <a:pt x="8921" y="6536"/>
                  <a:pt x="10595" y="6536"/>
                </a:cubicBezTo>
                <a:cubicBezTo>
                  <a:pt x="12268" y="6536"/>
                  <a:pt x="13625" y="8870"/>
                  <a:pt x="13625" y="11750"/>
                </a:cubicBezTo>
                <a:cubicBezTo>
                  <a:pt x="13625" y="14630"/>
                  <a:pt x="12268" y="16965"/>
                  <a:pt x="10595" y="16965"/>
                </a:cubicBezTo>
                <a:close/>
                <a:moveTo>
                  <a:pt x="14841" y="11123"/>
                </a:moveTo>
                <a:cubicBezTo>
                  <a:pt x="14841" y="9777"/>
                  <a:pt x="15361" y="8570"/>
                  <a:pt x="16268" y="7813"/>
                </a:cubicBezTo>
                <a:cubicBezTo>
                  <a:pt x="16885" y="7297"/>
                  <a:pt x="17669" y="6992"/>
                  <a:pt x="18496" y="6941"/>
                </a:cubicBezTo>
                <a:lnTo>
                  <a:pt x="18496" y="4622"/>
                </a:lnTo>
                <a:lnTo>
                  <a:pt x="2693" y="4622"/>
                </a:lnTo>
                <a:lnTo>
                  <a:pt x="2693" y="18878"/>
                </a:lnTo>
                <a:lnTo>
                  <a:pt x="14841" y="18878"/>
                </a:lnTo>
                <a:cubicBezTo>
                  <a:pt x="14841" y="18878"/>
                  <a:pt x="14841" y="11123"/>
                  <a:pt x="14841" y="11123"/>
                </a:cubicBezTo>
                <a:close/>
                <a:moveTo>
                  <a:pt x="20945" y="16325"/>
                </a:moveTo>
                <a:cubicBezTo>
                  <a:pt x="21209" y="16105"/>
                  <a:pt x="21429" y="15846"/>
                  <a:pt x="21600" y="15556"/>
                </a:cubicBezTo>
                <a:lnTo>
                  <a:pt x="21600" y="16506"/>
                </a:lnTo>
                <a:cubicBezTo>
                  <a:pt x="21600" y="17823"/>
                  <a:pt x="20321" y="18891"/>
                  <a:pt x="18744" y="18891"/>
                </a:cubicBezTo>
                <a:cubicBezTo>
                  <a:pt x="17168" y="18891"/>
                  <a:pt x="15889" y="17823"/>
                  <a:pt x="15889" y="16506"/>
                </a:cubicBezTo>
                <a:lnTo>
                  <a:pt x="15889" y="15556"/>
                </a:lnTo>
                <a:cubicBezTo>
                  <a:pt x="16060" y="15846"/>
                  <a:pt x="16280" y="16105"/>
                  <a:pt x="16544" y="16325"/>
                </a:cubicBezTo>
                <a:cubicBezTo>
                  <a:pt x="17139" y="16822"/>
                  <a:pt x="17920" y="17096"/>
                  <a:pt x="18744" y="17096"/>
                </a:cubicBezTo>
                <a:cubicBezTo>
                  <a:pt x="19569" y="17096"/>
                  <a:pt x="20350" y="16822"/>
                  <a:pt x="20945" y="16325"/>
                </a:cubicBezTo>
                <a:close/>
                <a:moveTo>
                  <a:pt x="20945" y="19016"/>
                </a:moveTo>
                <a:cubicBezTo>
                  <a:pt x="21209" y="18796"/>
                  <a:pt x="21429" y="18537"/>
                  <a:pt x="21600" y="18247"/>
                </a:cubicBezTo>
                <a:lnTo>
                  <a:pt x="21600" y="19214"/>
                </a:lnTo>
                <a:cubicBezTo>
                  <a:pt x="21600" y="20531"/>
                  <a:pt x="20321" y="21599"/>
                  <a:pt x="18744" y="21599"/>
                </a:cubicBezTo>
                <a:cubicBezTo>
                  <a:pt x="17168" y="21599"/>
                  <a:pt x="15889" y="20531"/>
                  <a:pt x="15889" y="19214"/>
                </a:cubicBezTo>
                <a:lnTo>
                  <a:pt x="15889" y="18247"/>
                </a:lnTo>
                <a:cubicBezTo>
                  <a:pt x="16060" y="18537"/>
                  <a:pt x="16280" y="18796"/>
                  <a:pt x="16544" y="19016"/>
                </a:cubicBezTo>
                <a:cubicBezTo>
                  <a:pt x="17139" y="19513"/>
                  <a:pt x="17920" y="19787"/>
                  <a:pt x="18744" y="19787"/>
                </a:cubicBezTo>
                <a:cubicBezTo>
                  <a:pt x="19569" y="19787"/>
                  <a:pt x="20350" y="19513"/>
                  <a:pt x="20945" y="19016"/>
                </a:cubicBezTo>
                <a:close/>
                <a:moveTo>
                  <a:pt x="20945" y="13635"/>
                </a:moveTo>
                <a:cubicBezTo>
                  <a:pt x="21209" y="13413"/>
                  <a:pt x="21429" y="13155"/>
                  <a:pt x="21600" y="12865"/>
                </a:cubicBezTo>
                <a:lnTo>
                  <a:pt x="21600" y="13815"/>
                </a:lnTo>
                <a:cubicBezTo>
                  <a:pt x="21600" y="15132"/>
                  <a:pt x="20321" y="16200"/>
                  <a:pt x="18744" y="16200"/>
                </a:cubicBezTo>
                <a:cubicBezTo>
                  <a:pt x="17168" y="16200"/>
                  <a:pt x="15889" y="15132"/>
                  <a:pt x="15889" y="13815"/>
                </a:cubicBezTo>
                <a:lnTo>
                  <a:pt x="15889" y="12865"/>
                </a:lnTo>
                <a:cubicBezTo>
                  <a:pt x="16060" y="13156"/>
                  <a:pt x="16280" y="13413"/>
                  <a:pt x="16544" y="13635"/>
                </a:cubicBezTo>
                <a:cubicBezTo>
                  <a:pt x="17139" y="14131"/>
                  <a:pt x="17920" y="14405"/>
                  <a:pt x="18744" y="14405"/>
                </a:cubicBezTo>
                <a:cubicBezTo>
                  <a:pt x="19569" y="14405"/>
                  <a:pt x="20350" y="14131"/>
                  <a:pt x="20945" y="13635"/>
                </a:cubicBezTo>
                <a:close/>
                <a:moveTo>
                  <a:pt x="18940" y="12344"/>
                </a:moveTo>
                <a:lnTo>
                  <a:pt x="18939" y="12663"/>
                </a:lnTo>
                <a:lnTo>
                  <a:pt x="18578" y="12662"/>
                </a:lnTo>
                <a:lnTo>
                  <a:pt x="18578" y="12376"/>
                </a:lnTo>
                <a:cubicBezTo>
                  <a:pt x="18404" y="12357"/>
                  <a:pt x="18175" y="12276"/>
                  <a:pt x="18006" y="12159"/>
                </a:cubicBezTo>
                <a:lnTo>
                  <a:pt x="18126" y="11632"/>
                </a:lnTo>
                <a:cubicBezTo>
                  <a:pt x="18282" y="11710"/>
                  <a:pt x="18498" y="11803"/>
                  <a:pt x="18684" y="11805"/>
                </a:cubicBezTo>
                <a:cubicBezTo>
                  <a:pt x="18725" y="11805"/>
                  <a:pt x="18765" y="11800"/>
                  <a:pt x="18802" y="11790"/>
                </a:cubicBezTo>
                <a:cubicBezTo>
                  <a:pt x="18983" y="11740"/>
                  <a:pt x="19028" y="11536"/>
                  <a:pt x="18816" y="11420"/>
                </a:cubicBezTo>
                <a:cubicBezTo>
                  <a:pt x="18637" y="11317"/>
                  <a:pt x="18019" y="11209"/>
                  <a:pt x="18019" y="10556"/>
                </a:cubicBezTo>
                <a:cubicBezTo>
                  <a:pt x="18019" y="10286"/>
                  <a:pt x="18179" y="9915"/>
                  <a:pt x="18578" y="9807"/>
                </a:cubicBezTo>
                <a:lnTo>
                  <a:pt x="18578" y="9482"/>
                </a:lnTo>
                <a:lnTo>
                  <a:pt x="18940" y="9483"/>
                </a:lnTo>
                <a:lnTo>
                  <a:pt x="18940" y="9780"/>
                </a:lnTo>
                <a:cubicBezTo>
                  <a:pt x="19095" y="9794"/>
                  <a:pt x="19253" y="9831"/>
                  <a:pt x="19436" y="9904"/>
                </a:cubicBezTo>
                <a:cubicBezTo>
                  <a:pt x="19418" y="10004"/>
                  <a:pt x="19338" y="10442"/>
                  <a:pt x="19338" y="10442"/>
                </a:cubicBezTo>
                <a:cubicBezTo>
                  <a:pt x="19221" y="10391"/>
                  <a:pt x="19034" y="10305"/>
                  <a:pt x="18849" y="10305"/>
                </a:cubicBezTo>
                <a:cubicBezTo>
                  <a:pt x="18835" y="10304"/>
                  <a:pt x="18822" y="10305"/>
                  <a:pt x="18808" y="10305"/>
                </a:cubicBezTo>
                <a:cubicBezTo>
                  <a:pt x="18564" y="10323"/>
                  <a:pt x="18546" y="10548"/>
                  <a:pt x="18711" y="10652"/>
                </a:cubicBezTo>
                <a:cubicBezTo>
                  <a:pt x="19049" y="10847"/>
                  <a:pt x="19539" y="11012"/>
                  <a:pt x="19539" y="11589"/>
                </a:cubicBezTo>
                <a:cubicBezTo>
                  <a:pt x="19539" y="12034"/>
                  <a:pt x="19265" y="12287"/>
                  <a:pt x="18940" y="12344"/>
                </a:cubicBezTo>
                <a:close/>
                <a:moveTo>
                  <a:pt x="18744" y="8737"/>
                </a:moveTo>
                <a:cubicBezTo>
                  <a:pt x="17168" y="8737"/>
                  <a:pt x="15889" y="9806"/>
                  <a:pt x="15889" y="11123"/>
                </a:cubicBezTo>
                <a:cubicBezTo>
                  <a:pt x="15889" y="12441"/>
                  <a:pt x="17168" y="13509"/>
                  <a:pt x="18744" y="13509"/>
                </a:cubicBezTo>
                <a:cubicBezTo>
                  <a:pt x="20321" y="13509"/>
                  <a:pt x="21600" y="12441"/>
                  <a:pt x="21600" y="11123"/>
                </a:cubicBezTo>
                <a:cubicBezTo>
                  <a:pt x="21600" y="9806"/>
                  <a:pt x="20321" y="8737"/>
                  <a:pt x="18744" y="8737"/>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22" name="AutoShape 10"/>
          <p:cNvSpPr>
            <a:spLocks/>
          </p:cNvSpPr>
          <p:nvPr/>
        </p:nvSpPr>
        <p:spPr bwMode="auto">
          <a:xfrm>
            <a:off x="454696" y="5201816"/>
            <a:ext cx="5328592" cy="1422400"/>
          </a:xfrm>
          <a:custGeom>
            <a:avLst/>
            <a:gdLst>
              <a:gd name="T0" fmla="*/ 3028950 w 21600"/>
              <a:gd name="T1" fmla="*/ 711200 h 21600"/>
              <a:gd name="T2" fmla="*/ 3028950 w 21600"/>
              <a:gd name="T3" fmla="*/ 711200 h 21600"/>
              <a:gd name="T4" fmla="*/ 3028950 w 21600"/>
              <a:gd name="T5" fmla="*/ 711200 h 21600"/>
              <a:gd name="T6" fmla="*/ 3028950 w 21600"/>
              <a:gd name="T7" fmla="*/ 711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just" eaLnBrk="1"/>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It can help you land in an amazing job and get noticed by the best companies.</a:t>
            </a:r>
            <a:endParaRPr lang="en-US" dirty="0"/>
          </a:p>
        </p:txBody>
      </p:sp>
      <p:sp>
        <p:nvSpPr>
          <p:cNvPr id="23" name="AutoShape 19"/>
          <p:cNvSpPr>
            <a:spLocks/>
          </p:cNvSpPr>
          <p:nvPr/>
        </p:nvSpPr>
        <p:spPr bwMode="auto">
          <a:xfrm>
            <a:off x="11615936" y="5273824"/>
            <a:ext cx="1123108" cy="864096"/>
          </a:xfrm>
          <a:custGeom>
            <a:avLst/>
            <a:gdLst>
              <a:gd name="T0" fmla="*/ 196850 w 21600"/>
              <a:gd name="T1" fmla="*/ 129382 h 21600"/>
              <a:gd name="T2" fmla="*/ 196850 w 21600"/>
              <a:gd name="T3" fmla="*/ 129382 h 21600"/>
              <a:gd name="T4" fmla="*/ 196850 w 21600"/>
              <a:gd name="T5" fmla="*/ 129382 h 21600"/>
              <a:gd name="T6" fmla="*/ 196850 w 21600"/>
              <a:gd name="T7" fmla="*/ 12938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1591"/>
                </a:moveTo>
                <a:lnTo>
                  <a:pt x="7664" y="21599"/>
                </a:lnTo>
                <a:lnTo>
                  <a:pt x="21599" y="0"/>
                </a:lnTo>
              </a:path>
            </a:pathLst>
          </a:custGeom>
          <a:noFill/>
          <a:ln w="1143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dirty="0"/>
          </a:p>
        </p:txBody>
      </p:sp>
      <p:sp>
        <p:nvSpPr>
          <p:cNvPr id="24" name="AutoShape 20"/>
          <p:cNvSpPr>
            <a:spLocks/>
          </p:cNvSpPr>
          <p:nvPr/>
        </p:nvSpPr>
        <p:spPr bwMode="auto">
          <a:xfrm>
            <a:off x="11255896" y="4769768"/>
            <a:ext cx="1872208" cy="1988261"/>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noFill/>
          <a:ln w="1016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dirty="0" smtClean="0">
              <a:solidFill>
                <a:srgbClr val="FFFFFF"/>
              </a:solidFill>
              <a:effectLst>
                <a:outerShdw blurRad="38100" dist="38100" dir="2700000" algn="tl">
                  <a:srgbClr val="C0C0C0"/>
                </a:outerShdw>
              </a:effectLst>
            </a:endParaRPr>
          </a:p>
        </p:txBody>
      </p:sp>
    </p:spTree>
  </p:cSld>
  <p:clrMapOvr>
    <a:masterClrMapping/>
  </p:clrMapOvr>
  <p:transition xmlns:p14="http://schemas.microsoft.com/office/powerpoint/2010/mai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AutoShape 1"/>
          <p:cNvSpPr>
            <a:spLocks/>
          </p:cNvSpPr>
          <p:nvPr/>
        </p:nvSpPr>
        <p:spPr bwMode="auto">
          <a:xfrm>
            <a:off x="1379538" y="844550"/>
            <a:ext cx="10020374" cy="1511300"/>
          </a:xfrm>
          <a:custGeom>
            <a:avLst/>
            <a:gdLst>
              <a:gd name="T0" fmla="*/ 4743450 w 21600"/>
              <a:gd name="T1" fmla="*/ 755650 h 21600"/>
              <a:gd name="T2" fmla="*/ 4743450 w 21600"/>
              <a:gd name="T3" fmla="*/ 755650 h 21600"/>
              <a:gd name="T4" fmla="*/ 4743450 w 21600"/>
              <a:gd name="T5" fmla="*/ 755650 h 21600"/>
              <a:gd name="T6" fmla="*/ 47434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9200" b="1" dirty="0" smtClean="0">
                <a:solidFill>
                  <a:srgbClr val="4D4D4D"/>
                </a:solidFill>
                <a:latin typeface="Aleo" panose="020F0502020204030203" pitchFamily="34" charset="0"/>
                <a:ea typeface="Aleo Regular" charset="0"/>
                <a:cs typeface="Aleo Regular" charset="0"/>
                <a:sym typeface="Aleo Regular" charset="0"/>
              </a:rPr>
              <a:t>The impact. (roughly)</a:t>
            </a:r>
            <a:endParaRPr lang="en-US" dirty="0"/>
          </a:p>
        </p:txBody>
      </p:sp>
      <p:sp>
        <p:nvSpPr>
          <p:cNvPr id="8195" name="AutoShape 2"/>
          <p:cNvSpPr>
            <a:spLocks/>
          </p:cNvSpPr>
          <p:nvPr/>
        </p:nvSpPr>
        <p:spPr bwMode="auto">
          <a:xfrm>
            <a:off x="1318792" y="3977680"/>
            <a:ext cx="7569200" cy="762000"/>
          </a:xfrm>
          <a:custGeom>
            <a:avLst/>
            <a:gdLst>
              <a:gd name="T0" fmla="*/ 3784600 w 21600"/>
              <a:gd name="T1" fmla="*/ 381000 h 21600"/>
              <a:gd name="T2" fmla="*/ 3784600 w 21600"/>
              <a:gd name="T3" fmla="*/ 381000 h 21600"/>
              <a:gd name="T4" fmla="*/ 3784600 w 21600"/>
              <a:gd name="T5" fmla="*/ 381000 h 21600"/>
              <a:gd name="T6" fmla="*/ 3784600 w 21600"/>
              <a:gd name="T7" fmla="*/ 381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4400" b="1" dirty="0" smtClean="0">
                <a:solidFill>
                  <a:srgbClr val="4D4D4D"/>
                </a:solidFill>
                <a:latin typeface="Aleo" panose="020F0502020204030203" pitchFamily="34" charset="0"/>
                <a:ea typeface="Aleo Regular" charset="0"/>
                <a:cs typeface="Aleo Regular" charset="0"/>
                <a:sym typeface="Aleo Regular" charset="0"/>
              </a:rPr>
              <a:t>The open source market.</a:t>
            </a:r>
            <a:endParaRPr lang="en-US" dirty="0"/>
          </a:p>
        </p:txBody>
      </p:sp>
      <p:sp>
        <p:nvSpPr>
          <p:cNvPr id="21507" name="AutoShape 3"/>
          <p:cNvSpPr>
            <a:spLocks/>
          </p:cNvSpPr>
          <p:nvPr/>
        </p:nvSpPr>
        <p:spPr bwMode="auto">
          <a:xfrm>
            <a:off x="17272000" y="1039813"/>
            <a:ext cx="6043613" cy="6045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8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8197" name="AutoShape 4"/>
          <p:cNvSpPr>
            <a:spLocks/>
          </p:cNvSpPr>
          <p:nvPr/>
        </p:nvSpPr>
        <p:spPr bwMode="auto">
          <a:xfrm>
            <a:off x="19653250" y="2659063"/>
            <a:ext cx="3641725" cy="4300537"/>
          </a:xfrm>
          <a:custGeom>
            <a:avLst/>
            <a:gdLst>
              <a:gd name="T0" fmla="*/ 1820774 w 20511"/>
              <a:gd name="T1" fmla="*/ 2150269 h 21600"/>
              <a:gd name="T2" fmla="*/ 1820774 w 20511"/>
              <a:gd name="T3" fmla="*/ 2150269 h 21600"/>
              <a:gd name="T4" fmla="*/ 1820774 w 20511"/>
              <a:gd name="T5" fmla="*/ 2150269 h 21600"/>
              <a:gd name="T6" fmla="*/ 1820774 w 20511"/>
              <a:gd name="T7" fmla="*/ 21502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2E42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1509" name="AutoShape 5"/>
          <p:cNvSpPr>
            <a:spLocks/>
          </p:cNvSpPr>
          <p:nvPr/>
        </p:nvSpPr>
        <p:spPr bwMode="auto">
          <a:xfrm>
            <a:off x="18186400" y="1955800"/>
            <a:ext cx="4168775" cy="41687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2596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1510" name="AutoShape 6"/>
          <p:cNvSpPr>
            <a:spLocks/>
          </p:cNvSpPr>
          <p:nvPr/>
        </p:nvSpPr>
        <p:spPr bwMode="auto">
          <a:xfrm>
            <a:off x="16141700" y="8039100"/>
            <a:ext cx="4762500" cy="4762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1511" name="AutoShape 7"/>
          <p:cNvSpPr>
            <a:spLocks/>
          </p:cNvSpPr>
          <p:nvPr/>
        </p:nvSpPr>
        <p:spPr bwMode="auto">
          <a:xfrm>
            <a:off x="9294813" y="1547813"/>
            <a:ext cx="9094787" cy="9094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8201" name="AutoShape 8"/>
          <p:cNvSpPr>
            <a:spLocks/>
          </p:cNvSpPr>
          <p:nvPr/>
        </p:nvSpPr>
        <p:spPr bwMode="auto">
          <a:xfrm>
            <a:off x="12877800" y="3983038"/>
            <a:ext cx="5478463" cy="6469062"/>
          </a:xfrm>
          <a:custGeom>
            <a:avLst/>
            <a:gdLst>
              <a:gd name="T0" fmla="*/ 2739098 w 20511"/>
              <a:gd name="T1" fmla="*/ 3234531 h 21600"/>
              <a:gd name="T2" fmla="*/ 2739098 w 20511"/>
              <a:gd name="T3" fmla="*/ 3234531 h 21600"/>
              <a:gd name="T4" fmla="*/ 2739098 w 20511"/>
              <a:gd name="T5" fmla="*/ 3234531 h 21600"/>
              <a:gd name="T6" fmla="*/ 2739098 w 20511"/>
              <a:gd name="T7" fmla="*/ 323453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1513" name="AutoShape 9"/>
          <p:cNvSpPr>
            <a:spLocks/>
          </p:cNvSpPr>
          <p:nvPr/>
        </p:nvSpPr>
        <p:spPr bwMode="auto">
          <a:xfrm>
            <a:off x="10672763" y="2925763"/>
            <a:ext cx="6269037" cy="626903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8203" name="AutoShape 10"/>
          <p:cNvSpPr>
            <a:spLocks/>
          </p:cNvSpPr>
          <p:nvPr/>
        </p:nvSpPr>
        <p:spPr bwMode="auto">
          <a:xfrm>
            <a:off x="18016538" y="9313863"/>
            <a:ext cx="2870200" cy="3387725"/>
          </a:xfrm>
          <a:custGeom>
            <a:avLst/>
            <a:gdLst>
              <a:gd name="T0" fmla="*/ 1435030 w 20511"/>
              <a:gd name="T1" fmla="*/ 1693863 h 21600"/>
              <a:gd name="T2" fmla="*/ 1435030 w 20511"/>
              <a:gd name="T3" fmla="*/ 1693863 h 21600"/>
              <a:gd name="T4" fmla="*/ 1435030 w 20511"/>
              <a:gd name="T5" fmla="*/ 1693863 h 21600"/>
              <a:gd name="T6" fmla="*/ 1435030 w 20511"/>
              <a:gd name="T7" fmla="*/ 169386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1515" name="AutoShape 11"/>
          <p:cNvSpPr>
            <a:spLocks/>
          </p:cNvSpPr>
          <p:nvPr/>
        </p:nvSpPr>
        <p:spPr bwMode="auto">
          <a:xfrm>
            <a:off x="16862425" y="8759825"/>
            <a:ext cx="3282950" cy="328295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8205" name="AutoShape 12"/>
          <p:cNvSpPr>
            <a:spLocks/>
          </p:cNvSpPr>
          <p:nvPr/>
        </p:nvSpPr>
        <p:spPr bwMode="auto">
          <a:xfrm>
            <a:off x="1485900" y="5129808"/>
            <a:ext cx="7569200" cy="7992888"/>
          </a:xfrm>
          <a:custGeom>
            <a:avLst/>
            <a:gdLst>
              <a:gd name="T0" fmla="*/ 3784600 w 21600"/>
              <a:gd name="T1" fmla="*/ 1727200 h 21600"/>
              <a:gd name="T2" fmla="*/ 3784600 w 21600"/>
              <a:gd name="T3" fmla="*/ 1727200 h 21600"/>
              <a:gd name="T4" fmla="*/ 3784600 w 21600"/>
              <a:gd name="T5" fmla="*/ 1727200 h 21600"/>
              <a:gd name="T6" fmla="*/ 3784600 w 21600"/>
              <a:gd name="T7" fmla="*/ 1727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just"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Open source software generally have a mission and a vision statement to which the software product is dedicated to, it could be</a:t>
            </a:r>
          </a:p>
          <a:p>
            <a:pPr marL="914400" indent="-914400" algn="just" eaLnBrk="1">
              <a:buFont typeface="Arial"/>
              <a:buChar char="•"/>
            </a:pP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To get more people to use the internet</a:t>
            </a:r>
          </a:p>
          <a:p>
            <a:pPr marL="914400" indent="-914400" algn="just" eaLnBrk="1">
              <a:buFont typeface="Arial"/>
              <a:buChar char="•"/>
            </a:pP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To keep the internet open from dominance by only one company or a group of companies.</a:t>
            </a:r>
          </a:p>
          <a:p>
            <a:pPr marL="914400" indent="-914400" algn="just" eaLnBrk="1">
              <a:buFont typeface="Arial"/>
              <a:buChar char="•"/>
            </a:pP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To revolutionize the engineering practices and tools.</a:t>
            </a:r>
          </a:p>
          <a:p>
            <a:pPr marL="914400" indent="-914400" algn="just" eaLnBrk="1">
              <a:buFont typeface="Arial"/>
              <a:buChar char="•"/>
            </a:pP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To create software that communities can use freely.</a:t>
            </a:r>
          </a:p>
          <a:p>
            <a:pPr algn="just" eaLnBrk="1"/>
            <a:endParaRPr lang="en-US" sz="36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endParaRPr>
          </a:p>
        </p:txBody>
      </p:sp>
      <p:sp>
        <p:nvSpPr>
          <p:cNvPr id="8206" name="AutoShape 13"/>
          <p:cNvSpPr>
            <a:spLocks/>
          </p:cNvSpPr>
          <p:nvPr/>
        </p:nvSpPr>
        <p:spPr bwMode="auto">
          <a:xfrm>
            <a:off x="18742025" y="2914650"/>
            <a:ext cx="3108325" cy="2273300"/>
          </a:xfrm>
          <a:custGeom>
            <a:avLst/>
            <a:gdLst>
              <a:gd name="T0" fmla="*/ 1554163 w 21600"/>
              <a:gd name="T1" fmla="*/ 1136650 h 21600"/>
              <a:gd name="T2" fmla="*/ 1554163 w 21600"/>
              <a:gd name="T3" fmla="*/ 1136650 h 21600"/>
              <a:gd name="T4" fmla="*/ 1554163 w 21600"/>
              <a:gd name="T5" fmla="*/ 1136650 h 21600"/>
              <a:gd name="T6" fmla="*/ 1554163 w 21600"/>
              <a:gd name="T7" fmla="*/ 1136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2800" b="1" dirty="0" smtClean="0">
                <a:solidFill>
                  <a:srgbClr val="FFFFFF"/>
                </a:solidFill>
                <a:latin typeface="Aleo" panose="020F0502020204030203" pitchFamily="34" charset="0"/>
                <a:ea typeface="Aleo Regular" charset="0"/>
                <a:cs typeface="Aleo Regular" charset="0"/>
                <a:sym typeface="Aleo Regular" charset="0"/>
              </a:rPr>
              <a:t>12 highly advanced engineering software released everyday.</a:t>
            </a:r>
            <a:endParaRPr lang="en-US" sz="3600" dirty="0"/>
          </a:p>
        </p:txBody>
      </p:sp>
      <p:sp>
        <p:nvSpPr>
          <p:cNvPr id="8207" name="AutoShape 14"/>
          <p:cNvSpPr>
            <a:spLocks/>
          </p:cNvSpPr>
          <p:nvPr/>
        </p:nvSpPr>
        <p:spPr bwMode="auto">
          <a:xfrm>
            <a:off x="11615937" y="4432300"/>
            <a:ext cx="4140002" cy="3378200"/>
          </a:xfrm>
          <a:custGeom>
            <a:avLst/>
            <a:gdLst>
              <a:gd name="T0" fmla="*/ 1913732 w 21600"/>
              <a:gd name="T1" fmla="*/ 1689100 h 21600"/>
              <a:gd name="T2" fmla="*/ 1913732 w 21600"/>
              <a:gd name="T3" fmla="*/ 1689100 h 21600"/>
              <a:gd name="T4" fmla="*/ 1913732 w 21600"/>
              <a:gd name="T5" fmla="*/ 1689100 h 21600"/>
              <a:gd name="T6" fmla="*/ 1913732 w 21600"/>
              <a:gd name="T7" fmla="*/ 16891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5400" b="1" dirty="0">
                <a:solidFill>
                  <a:srgbClr val="FFFFFF"/>
                </a:solidFill>
                <a:latin typeface="Aleo" panose="020F0502020204030203" pitchFamily="34" charset="0"/>
                <a:ea typeface="Aleo Regular" charset="0"/>
                <a:cs typeface="Aleo Regular" charset="0"/>
                <a:sym typeface="Aleo Regular" charset="0"/>
              </a:rPr>
              <a:t>6</a:t>
            </a:r>
            <a:r>
              <a:rPr lang="en-US" sz="5400" b="1" dirty="0" smtClean="0">
                <a:solidFill>
                  <a:srgbClr val="FFFFFF"/>
                </a:solidFill>
                <a:latin typeface="Aleo" panose="020F0502020204030203" pitchFamily="34" charset="0"/>
                <a:ea typeface="Aleo Regular" charset="0"/>
                <a:cs typeface="Aleo Regular" charset="0"/>
                <a:sym typeface="Aleo Regular" charset="0"/>
              </a:rPr>
              <a:t>00 million+</a:t>
            </a:r>
          </a:p>
          <a:p>
            <a:pPr eaLnBrk="1"/>
            <a:endParaRPr lang="en-US" sz="5400" b="1" dirty="0">
              <a:solidFill>
                <a:srgbClr val="FFFFFF"/>
              </a:solidFill>
              <a:latin typeface="Aleo" panose="020F0502020204030203" pitchFamily="34" charset="0"/>
              <a:ea typeface="Aleo Regular" charset="0"/>
              <a:cs typeface="Aleo Regular" charset="0"/>
              <a:sym typeface="Aleo Regular" charset="0"/>
            </a:endParaRPr>
          </a:p>
          <a:p>
            <a:pPr eaLnBrk="1"/>
            <a:r>
              <a:rPr lang="en-US" sz="5400" b="1" dirty="0" smtClean="0">
                <a:solidFill>
                  <a:srgbClr val="FFFFFF"/>
                </a:solidFill>
                <a:latin typeface="Aleo" panose="020F0502020204030203" pitchFamily="34" charset="0"/>
                <a:ea typeface="Aleo Regular" charset="0"/>
                <a:cs typeface="Aleo Regular" charset="0"/>
                <a:sym typeface="Aleo Regular" charset="0"/>
              </a:rPr>
              <a:t> Linux &amp; UNIX users</a:t>
            </a:r>
            <a:endParaRPr lang="en-US" sz="4400" dirty="0"/>
          </a:p>
        </p:txBody>
      </p:sp>
      <p:sp>
        <p:nvSpPr>
          <p:cNvPr id="8208" name="AutoShape 15"/>
          <p:cNvSpPr>
            <a:spLocks/>
          </p:cNvSpPr>
          <p:nvPr/>
        </p:nvSpPr>
        <p:spPr bwMode="auto">
          <a:xfrm>
            <a:off x="17206913" y="9531350"/>
            <a:ext cx="2636837" cy="1778000"/>
          </a:xfrm>
          <a:custGeom>
            <a:avLst/>
            <a:gdLst>
              <a:gd name="T0" fmla="*/ 1318419 w 21600"/>
              <a:gd name="T1" fmla="*/ 889000 h 21600"/>
              <a:gd name="T2" fmla="*/ 1318419 w 21600"/>
              <a:gd name="T3" fmla="*/ 889000 h 21600"/>
              <a:gd name="T4" fmla="*/ 1318419 w 21600"/>
              <a:gd name="T5" fmla="*/ 889000 h 21600"/>
              <a:gd name="T6" fmla="*/ 1318419 w 21600"/>
              <a:gd name="T7" fmla="*/ 8890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3600" b="1" dirty="0">
                <a:solidFill>
                  <a:srgbClr val="FFFFFF"/>
                </a:solidFill>
                <a:latin typeface="Aleo" panose="020F0502020204030203" pitchFamily="34" charset="0"/>
                <a:ea typeface="Aleo Regular" charset="0"/>
                <a:cs typeface="Aleo Regular" charset="0"/>
                <a:sym typeface="Aleo Regular" charset="0"/>
              </a:rPr>
              <a:t>900 Million</a:t>
            </a:r>
          </a:p>
          <a:p>
            <a:pPr eaLnBrk="1"/>
            <a:r>
              <a:rPr lang="en-US" sz="3600" b="1" dirty="0">
                <a:solidFill>
                  <a:srgbClr val="FFFFFF"/>
                </a:solidFill>
                <a:latin typeface="Aleo" panose="020F0502020204030203" pitchFamily="34" charset="0"/>
                <a:ea typeface="Aleo Regular" charset="0"/>
                <a:cs typeface="Aleo Regular" charset="0"/>
                <a:sym typeface="Aleo Regular" charset="0"/>
              </a:rPr>
              <a:t>Android</a:t>
            </a:r>
          </a:p>
          <a:p>
            <a:pPr eaLnBrk="1"/>
            <a:r>
              <a:rPr lang="en-US" sz="3600" b="1" dirty="0">
                <a:solidFill>
                  <a:srgbClr val="FFFFFF"/>
                </a:solidFill>
                <a:latin typeface="Aleo" panose="020F0502020204030203" pitchFamily="34" charset="0"/>
                <a:ea typeface="Aleo Regular" charset="0"/>
                <a:cs typeface="Aleo Regular" charset="0"/>
                <a:sym typeface="Aleo Regular" charset="0"/>
              </a:rPr>
              <a:t>users</a:t>
            </a:r>
            <a:endParaRPr lang="en-US" dirty="0"/>
          </a:p>
        </p:txBody>
      </p:sp>
      <p:sp>
        <p:nvSpPr>
          <p:cNvPr id="17" name="AutoShape 6"/>
          <p:cNvSpPr>
            <a:spLocks/>
          </p:cNvSpPr>
          <p:nvPr/>
        </p:nvSpPr>
        <p:spPr bwMode="auto">
          <a:xfrm>
            <a:off x="11255251" y="8959408"/>
            <a:ext cx="4762500" cy="4762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accent1">
              <a:lumMod val="50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8" name="AutoShape 10"/>
          <p:cNvSpPr>
            <a:spLocks/>
          </p:cNvSpPr>
          <p:nvPr/>
        </p:nvSpPr>
        <p:spPr bwMode="auto">
          <a:xfrm>
            <a:off x="13130089" y="10234171"/>
            <a:ext cx="2870200" cy="3387725"/>
          </a:xfrm>
          <a:custGeom>
            <a:avLst/>
            <a:gdLst>
              <a:gd name="T0" fmla="*/ 1435030 w 20511"/>
              <a:gd name="T1" fmla="*/ 1693863 h 21600"/>
              <a:gd name="T2" fmla="*/ 1435030 w 20511"/>
              <a:gd name="T3" fmla="*/ 1693863 h 21600"/>
              <a:gd name="T4" fmla="*/ 1435030 w 20511"/>
              <a:gd name="T5" fmla="*/ 1693863 h 21600"/>
              <a:gd name="T6" fmla="*/ 1435030 w 20511"/>
              <a:gd name="T7" fmla="*/ 169386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chemeClr val="accent1">
              <a:lumMod val="75000"/>
            </a:schemeClr>
          </a:solidFill>
          <a:ln>
            <a:noFill/>
          </a:ln>
          <a:effectLst/>
          <a:extLst/>
        </p:spPr>
        <p:txBody>
          <a:bodyPr lIns="0" tIns="0" rIns="0" bIns="0" anchor="ctr"/>
          <a:lstStyle/>
          <a:p>
            <a:endParaRPr lang="en-US"/>
          </a:p>
        </p:txBody>
      </p:sp>
      <p:sp>
        <p:nvSpPr>
          <p:cNvPr id="19" name="AutoShape 11"/>
          <p:cNvSpPr>
            <a:spLocks/>
          </p:cNvSpPr>
          <p:nvPr/>
        </p:nvSpPr>
        <p:spPr bwMode="auto">
          <a:xfrm>
            <a:off x="11975976" y="9680133"/>
            <a:ext cx="3282950" cy="328295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lumMod val="60000"/>
              <a:lumOff val="40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0" name="AutoShape 13"/>
          <p:cNvSpPr>
            <a:spLocks/>
          </p:cNvSpPr>
          <p:nvPr/>
        </p:nvSpPr>
        <p:spPr bwMode="auto">
          <a:xfrm>
            <a:off x="12119992" y="10314384"/>
            <a:ext cx="3108325" cy="2273300"/>
          </a:xfrm>
          <a:custGeom>
            <a:avLst/>
            <a:gdLst>
              <a:gd name="T0" fmla="*/ 1554163 w 21600"/>
              <a:gd name="T1" fmla="*/ 1136650 h 21600"/>
              <a:gd name="T2" fmla="*/ 1554163 w 21600"/>
              <a:gd name="T3" fmla="*/ 1136650 h 21600"/>
              <a:gd name="T4" fmla="*/ 1554163 w 21600"/>
              <a:gd name="T5" fmla="*/ 1136650 h 21600"/>
              <a:gd name="T6" fmla="*/ 1554163 w 21600"/>
              <a:gd name="T7" fmla="*/ 1136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2400" b="1" dirty="0" smtClean="0">
                <a:solidFill>
                  <a:srgbClr val="FFFFFF"/>
                </a:solidFill>
                <a:latin typeface="Aleo" panose="020F0502020204030203" pitchFamily="34" charset="0"/>
                <a:ea typeface="Aleo Regular" charset="0"/>
                <a:cs typeface="Aleo Regular" charset="0"/>
                <a:sym typeface="Aleo Regular" charset="0"/>
              </a:rPr>
              <a:t>Making internet a transparent and an open place which respects your freedom.</a:t>
            </a:r>
            <a:endParaRPr lang="en-US" sz="3200" dirty="0"/>
          </a:p>
        </p:txBody>
      </p:sp>
    </p:spTree>
  </p:cSld>
  <p:clrMapOvr>
    <a:masterClrMapping/>
  </p:clrMapOvr>
  <p:transition xmlns:p14="http://schemas.microsoft.com/office/powerpoint/2010/mai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2530" name="AutoShape 2"/>
          <p:cNvSpPr>
            <a:spLocks/>
          </p:cNvSpPr>
          <p:nvPr/>
        </p:nvSpPr>
        <p:spPr bwMode="auto">
          <a:xfrm>
            <a:off x="10134600" y="3263900"/>
            <a:ext cx="12814300" cy="85582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0453"/>
                </a:moveTo>
                <a:cubicBezTo>
                  <a:pt x="21600" y="21086"/>
                  <a:pt x="21251" y="21599"/>
                  <a:pt x="20820" y="21599"/>
                </a:cubicBezTo>
                <a:lnTo>
                  <a:pt x="779" y="21599"/>
                </a:lnTo>
                <a:cubicBezTo>
                  <a:pt x="348" y="21599"/>
                  <a:pt x="0" y="21086"/>
                  <a:pt x="0" y="20453"/>
                </a:cubicBezTo>
                <a:lnTo>
                  <a:pt x="0" y="1146"/>
                </a:lnTo>
                <a:cubicBezTo>
                  <a:pt x="0" y="513"/>
                  <a:pt x="348" y="0"/>
                  <a:pt x="779" y="0"/>
                </a:cubicBezTo>
                <a:lnTo>
                  <a:pt x="20820" y="0"/>
                </a:lnTo>
                <a:cubicBezTo>
                  <a:pt x="21251" y="0"/>
                  <a:pt x="21600" y="513"/>
                  <a:pt x="21600" y="1146"/>
                </a:cubicBezTo>
                <a:cubicBezTo>
                  <a:pt x="21600" y="1146"/>
                  <a:pt x="21600" y="20453"/>
                  <a:pt x="21600" y="20453"/>
                </a:cubicBezTo>
                <a:close/>
              </a:path>
            </a:pathLst>
          </a:custGeom>
          <a:solidFill>
            <a:srgbClr val="484849"/>
          </a:solidFill>
          <a:ln w="38100" cap="flat" cmpd="sng">
            <a:solidFill>
              <a:srgbClr val="6E6D6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31" name="AutoShape 3"/>
          <p:cNvSpPr>
            <a:spLocks/>
          </p:cNvSpPr>
          <p:nvPr/>
        </p:nvSpPr>
        <p:spPr bwMode="auto">
          <a:xfrm>
            <a:off x="10172700" y="3289300"/>
            <a:ext cx="10183813" cy="85582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599"/>
                </a:moveTo>
                <a:lnTo>
                  <a:pt x="980" y="21599"/>
                </a:lnTo>
                <a:cubicBezTo>
                  <a:pt x="438" y="21599"/>
                  <a:pt x="0" y="21086"/>
                  <a:pt x="0" y="20453"/>
                </a:cubicBezTo>
                <a:lnTo>
                  <a:pt x="0" y="1146"/>
                </a:lnTo>
                <a:cubicBezTo>
                  <a:pt x="0" y="513"/>
                  <a:pt x="438" y="0"/>
                  <a:pt x="980" y="0"/>
                </a:cubicBezTo>
                <a:lnTo>
                  <a:pt x="15217" y="0"/>
                </a:lnTo>
                <a:cubicBezTo>
                  <a:pt x="15217" y="0"/>
                  <a:pt x="21600" y="21599"/>
                  <a:pt x="21600"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32" name="AutoShape 4"/>
          <p:cNvSpPr>
            <a:spLocks/>
          </p:cNvSpPr>
          <p:nvPr/>
        </p:nvSpPr>
        <p:spPr bwMode="auto">
          <a:xfrm>
            <a:off x="16548100" y="3403600"/>
            <a:ext cx="217488" cy="214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4"/>
                </a:moveTo>
                <a:cubicBezTo>
                  <a:pt x="21600" y="16761"/>
                  <a:pt x="16755" y="21599"/>
                  <a:pt x="10791" y="21599"/>
                </a:cubicBezTo>
                <a:cubicBezTo>
                  <a:pt x="4831" y="21599"/>
                  <a:pt x="0" y="16761"/>
                  <a:pt x="0" y="10794"/>
                </a:cubicBezTo>
                <a:cubicBezTo>
                  <a:pt x="0" y="4832"/>
                  <a:pt x="4831" y="0"/>
                  <a:pt x="10791" y="0"/>
                </a:cubicBezTo>
                <a:cubicBezTo>
                  <a:pt x="16755" y="0"/>
                  <a:pt x="21600" y="4832"/>
                  <a:pt x="21600" y="10794"/>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33" name="AutoShape 5"/>
          <p:cNvSpPr>
            <a:spLocks/>
          </p:cNvSpPr>
          <p:nvPr/>
        </p:nvSpPr>
        <p:spPr bwMode="auto">
          <a:xfrm>
            <a:off x="10823848" y="3617640"/>
            <a:ext cx="11798300" cy="75009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00000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DCDEE0"/>
                </a:outerShdw>
              </a:effectLst>
            </a:endParaRPr>
          </a:p>
        </p:txBody>
      </p:sp>
      <p:sp>
        <p:nvSpPr>
          <p:cNvPr id="22534" name="AutoShape 6"/>
          <p:cNvSpPr>
            <a:spLocks/>
          </p:cNvSpPr>
          <p:nvPr/>
        </p:nvSpPr>
        <p:spPr bwMode="auto">
          <a:xfrm>
            <a:off x="8305800" y="11569700"/>
            <a:ext cx="16494125" cy="4841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999" y="0"/>
                </a:moveTo>
                <a:lnTo>
                  <a:pt x="20988" y="0"/>
                </a:lnTo>
                <a:lnTo>
                  <a:pt x="611" y="0"/>
                </a:lnTo>
                <a:lnTo>
                  <a:pt x="600" y="0"/>
                </a:lnTo>
                <a:cubicBezTo>
                  <a:pt x="268" y="0"/>
                  <a:pt x="0" y="4463"/>
                  <a:pt x="0" y="9970"/>
                </a:cubicBezTo>
                <a:lnTo>
                  <a:pt x="0" y="11632"/>
                </a:lnTo>
                <a:cubicBezTo>
                  <a:pt x="0" y="17137"/>
                  <a:pt x="268" y="21599"/>
                  <a:pt x="600" y="21599"/>
                </a:cubicBezTo>
                <a:lnTo>
                  <a:pt x="611" y="21599"/>
                </a:lnTo>
                <a:lnTo>
                  <a:pt x="20988" y="21599"/>
                </a:lnTo>
                <a:lnTo>
                  <a:pt x="20999" y="21599"/>
                </a:lnTo>
                <a:cubicBezTo>
                  <a:pt x="21331" y="21599"/>
                  <a:pt x="21600" y="17137"/>
                  <a:pt x="21600" y="11632"/>
                </a:cubicBezTo>
                <a:lnTo>
                  <a:pt x="21600" y="9970"/>
                </a:lnTo>
                <a:cubicBezTo>
                  <a:pt x="21600" y="4463"/>
                  <a:pt x="21331" y="0"/>
                  <a:pt x="20999" y="0"/>
                </a:cubicBezTo>
                <a:close/>
              </a:path>
            </a:pathLst>
          </a:custGeom>
          <a:solidFill>
            <a:srgbClr val="B4B6B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35" name="AutoShape 7"/>
          <p:cNvSpPr>
            <a:spLocks/>
          </p:cNvSpPr>
          <p:nvPr/>
        </p:nvSpPr>
        <p:spPr bwMode="auto">
          <a:xfrm>
            <a:off x="8305800" y="11569700"/>
            <a:ext cx="16494125" cy="260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ubicBezTo>
                  <a:pt x="0" y="21599"/>
                  <a:pt x="0" y="0"/>
                  <a:pt x="0" y="0"/>
                </a:cubicBezTo>
                <a:close/>
              </a:path>
            </a:pathLst>
          </a:custGeom>
          <a:solidFill>
            <a:srgbClr val="D9DAD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9225" name="AutoShape 8"/>
          <p:cNvSpPr>
            <a:spLocks/>
          </p:cNvSpPr>
          <p:nvPr/>
        </p:nvSpPr>
        <p:spPr bwMode="auto">
          <a:xfrm>
            <a:off x="1379538" y="844550"/>
            <a:ext cx="19237398" cy="1511300"/>
          </a:xfrm>
          <a:custGeom>
            <a:avLst/>
            <a:gdLst>
              <a:gd name="T0" fmla="*/ 5327650 w 21600"/>
              <a:gd name="T1" fmla="*/ 755650 h 21600"/>
              <a:gd name="T2" fmla="*/ 5327650 w 21600"/>
              <a:gd name="T3" fmla="*/ 755650 h 21600"/>
              <a:gd name="T4" fmla="*/ 5327650 w 21600"/>
              <a:gd name="T5" fmla="*/ 755650 h 21600"/>
              <a:gd name="T6" fmla="*/ 53276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9200" b="1" dirty="0" smtClean="0">
                <a:solidFill>
                  <a:srgbClr val="4D4D4D"/>
                </a:solidFill>
                <a:latin typeface="Aleo" panose="020F0502020204030203" pitchFamily="34" charset="0"/>
                <a:ea typeface="Aleo Regular" charset="0"/>
                <a:cs typeface="Aleo Regular" charset="0"/>
                <a:sym typeface="Aleo Regular" charset="0"/>
              </a:rPr>
              <a:t>An opportunity to experiment</a:t>
            </a:r>
            <a:endParaRPr lang="en-US" dirty="0"/>
          </a:p>
        </p:txBody>
      </p:sp>
      <p:sp>
        <p:nvSpPr>
          <p:cNvPr id="9227" name="AutoShape 10"/>
          <p:cNvSpPr>
            <a:spLocks/>
          </p:cNvSpPr>
          <p:nvPr/>
        </p:nvSpPr>
        <p:spPr bwMode="auto">
          <a:xfrm>
            <a:off x="1473200" y="3329608"/>
            <a:ext cx="7569200" cy="6576392"/>
          </a:xfrm>
          <a:custGeom>
            <a:avLst/>
            <a:gdLst>
              <a:gd name="T0" fmla="*/ 3784600 w 21600"/>
              <a:gd name="T1" fmla="*/ 1727200 h 21600"/>
              <a:gd name="T2" fmla="*/ 3784600 w 21600"/>
              <a:gd name="T3" fmla="*/ 1727200 h 21600"/>
              <a:gd name="T4" fmla="*/ 3784600 w 21600"/>
              <a:gd name="T5" fmla="*/ 1727200 h 21600"/>
              <a:gd name="T6" fmla="*/ 3784600 w 21600"/>
              <a:gd name="T7" fmla="*/ 17272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You might have a wonderful idea about some new technology that you wanted to build and you believe its possible. Open sourcing the application or the architecture behind it could potentially result in many research papers being published in the field and takes the technology forward.</a:t>
            </a:r>
          </a:p>
          <a:p>
            <a:pPr algn="l" eaLnBrk="1"/>
            <a:endParaRPr lang="en-US" sz="36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endParaRPr>
          </a:p>
          <a:p>
            <a:pPr algn="l"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Open source organizations are also open to new experiments as long as they align with their mission and vision statements. Optimizing existing resources from them itself could be a large task.</a:t>
            </a:r>
            <a:endParaRPr lang="en-US" dirty="0"/>
          </a:p>
        </p:txBody>
      </p:sp>
      <p:sp>
        <p:nvSpPr>
          <p:cNvPr id="22540" name="AutoShape 12"/>
          <p:cNvSpPr>
            <a:spLocks/>
          </p:cNvSpPr>
          <p:nvPr/>
        </p:nvSpPr>
        <p:spPr bwMode="auto">
          <a:xfrm>
            <a:off x="12496800" y="6019800"/>
            <a:ext cx="427038" cy="571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6E6D6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41" name="AutoShape 13"/>
          <p:cNvSpPr>
            <a:spLocks/>
          </p:cNvSpPr>
          <p:nvPr/>
        </p:nvSpPr>
        <p:spPr bwMode="auto">
          <a:xfrm>
            <a:off x="10007600" y="7658100"/>
            <a:ext cx="44450" cy="2428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42" name="AutoShape 14"/>
          <p:cNvSpPr>
            <a:spLocks/>
          </p:cNvSpPr>
          <p:nvPr/>
        </p:nvSpPr>
        <p:spPr bwMode="auto">
          <a:xfrm>
            <a:off x="10007600" y="7366000"/>
            <a:ext cx="44450" cy="2428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43" name="AutoShape 15"/>
          <p:cNvSpPr>
            <a:spLocks/>
          </p:cNvSpPr>
          <p:nvPr/>
        </p:nvSpPr>
        <p:spPr bwMode="auto">
          <a:xfrm>
            <a:off x="10007600" y="7073900"/>
            <a:ext cx="44450" cy="2190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44" name="AutoShape 16"/>
          <p:cNvSpPr>
            <a:spLocks/>
          </p:cNvSpPr>
          <p:nvPr/>
        </p:nvSpPr>
        <p:spPr bwMode="auto">
          <a:xfrm>
            <a:off x="10058400" y="6070600"/>
            <a:ext cx="3313113" cy="70627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0267"/>
                </a:moveTo>
                <a:cubicBezTo>
                  <a:pt x="21600" y="20922"/>
                  <a:pt x="21126" y="21599"/>
                  <a:pt x="18834" y="21599"/>
                </a:cubicBezTo>
                <a:lnTo>
                  <a:pt x="3537" y="21599"/>
                </a:lnTo>
                <a:cubicBezTo>
                  <a:pt x="1644" y="21599"/>
                  <a:pt x="0" y="21272"/>
                  <a:pt x="0" y="20220"/>
                </a:cubicBezTo>
                <a:lnTo>
                  <a:pt x="0" y="1402"/>
                </a:lnTo>
                <a:cubicBezTo>
                  <a:pt x="0" y="514"/>
                  <a:pt x="1843" y="0"/>
                  <a:pt x="3438" y="0"/>
                </a:cubicBezTo>
                <a:lnTo>
                  <a:pt x="18286" y="0"/>
                </a:lnTo>
                <a:cubicBezTo>
                  <a:pt x="20130" y="0"/>
                  <a:pt x="21600" y="467"/>
                  <a:pt x="21600" y="1355"/>
                </a:cubicBezTo>
                <a:cubicBezTo>
                  <a:pt x="21600" y="1355"/>
                  <a:pt x="21600" y="20267"/>
                  <a:pt x="21600" y="20267"/>
                </a:cubicBezTo>
                <a:close/>
              </a:path>
            </a:pathLst>
          </a:custGeom>
          <a:solidFill>
            <a:srgbClr val="484849"/>
          </a:solidFill>
          <a:ln w="38100" cap="flat" cmpd="sng">
            <a:solidFill>
              <a:srgbClr val="6E6D6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45" name="AutoShape 17"/>
          <p:cNvSpPr>
            <a:spLocks/>
          </p:cNvSpPr>
          <p:nvPr/>
        </p:nvSpPr>
        <p:spPr bwMode="auto">
          <a:xfrm>
            <a:off x="10045700" y="6083300"/>
            <a:ext cx="3298825" cy="70453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0254"/>
                </a:moveTo>
                <a:cubicBezTo>
                  <a:pt x="21599" y="20909"/>
                  <a:pt x="21187" y="21600"/>
                  <a:pt x="18888" y="21600"/>
                </a:cubicBezTo>
                <a:lnTo>
                  <a:pt x="3547" y="21600"/>
                </a:lnTo>
                <a:cubicBezTo>
                  <a:pt x="1648" y="21600"/>
                  <a:pt x="0" y="21272"/>
                  <a:pt x="0" y="20220"/>
                </a:cubicBezTo>
                <a:lnTo>
                  <a:pt x="0" y="1402"/>
                </a:lnTo>
                <a:cubicBezTo>
                  <a:pt x="0" y="514"/>
                  <a:pt x="1848" y="0"/>
                  <a:pt x="3447" y="0"/>
                </a:cubicBezTo>
                <a:lnTo>
                  <a:pt x="6821" y="0"/>
                </a:lnTo>
                <a:cubicBezTo>
                  <a:pt x="6821" y="0"/>
                  <a:pt x="21599" y="20254"/>
                  <a:pt x="21599" y="20254"/>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46" name="AutoShape 18"/>
          <p:cNvSpPr>
            <a:spLocks/>
          </p:cNvSpPr>
          <p:nvPr/>
        </p:nvSpPr>
        <p:spPr bwMode="auto">
          <a:xfrm>
            <a:off x="11455400" y="12382500"/>
            <a:ext cx="542925" cy="542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9"/>
                </a:moveTo>
                <a:cubicBezTo>
                  <a:pt x="21600" y="16763"/>
                  <a:pt x="16764" y="21599"/>
                  <a:pt x="10799" y="21599"/>
                </a:cubicBezTo>
                <a:cubicBezTo>
                  <a:pt x="4834" y="21599"/>
                  <a:pt x="0" y="16763"/>
                  <a:pt x="0" y="10799"/>
                </a:cubicBezTo>
                <a:cubicBezTo>
                  <a:pt x="0" y="4835"/>
                  <a:pt x="4834" y="0"/>
                  <a:pt x="10799" y="0"/>
                </a:cubicBezTo>
                <a:cubicBezTo>
                  <a:pt x="16764" y="0"/>
                  <a:pt x="21600" y="4835"/>
                  <a:pt x="21600" y="10799"/>
                </a:cubicBezTo>
                <a:close/>
              </a:path>
            </a:pathLst>
          </a:custGeom>
          <a:solidFill>
            <a:srgbClr val="48484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47" name="AutoShape 19"/>
          <p:cNvSpPr>
            <a:spLocks/>
          </p:cNvSpPr>
          <p:nvPr/>
        </p:nvSpPr>
        <p:spPr bwMode="auto">
          <a:xfrm>
            <a:off x="11442700" y="12649200"/>
            <a:ext cx="552450" cy="2714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0"/>
                </a:moveTo>
                <a:cubicBezTo>
                  <a:pt x="21600" y="11928"/>
                  <a:pt x="16671" y="21600"/>
                  <a:pt x="10806" y="21600"/>
                </a:cubicBezTo>
                <a:cubicBezTo>
                  <a:pt x="4942" y="21600"/>
                  <a:pt x="0" y="11928"/>
                  <a:pt x="0" y="0"/>
                </a:cubicBezTo>
                <a:cubicBezTo>
                  <a:pt x="9268" y="7540"/>
                  <a:pt x="13298" y="7288"/>
                  <a:pt x="21600" y="0"/>
                </a:cubicBezTo>
                <a:close/>
              </a:path>
            </a:pathLst>
          </a:custGeom>
          <a:solidFill>
            <a:srgbClr val="232323">
              <a:alpha val="29999"/>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48" name="AutoShape 20"/>
          <p:cNvSpPr>
            <a:spLocks/>
          </p:cNvSpPr>
          <p:nvPr/>
        </p:nvSpPr>
        <p:spPr bwMode="auto">
          <a:xfrm>
            <a:off x="11633200" y="12585700"/>
            <a:ext cx="176213" cy="1762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noFill/>
          <a:ln w="12700" cap="flat" cmpd="sng">
            <a:solidFill>
              <a:srgbClr val="929292"/>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C0C0C0"/>
                </a:outerShdw>
              </a:effectLst>
            </a:endParaRPr>
          </a:p>
        </p:txBody>
      </p:sp>
      <p:sp>
        <p:nvSpPr>
          <p:cNvPr id="22549" name="AutoShape 21"/>
          <p:cNvSpPr>
            <a:spLocks/>
          </p:cNvSpPr>
          <p:nvPr/>
        </p:nvSpPr>
        <p:spPr bwMode="auto">
          <a:xfrm>
            <a:off x="11684000" y="6350000"/>
            <a:ext cx="79375" cy="793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798"/>
                </a:moveTo>
                <a:cubicBezTo>
                  <a:pt x="21599" y="16761"/>
                  <a:pt x="16768" y="21599"/>
                  <a:pt x="10801" y="21599"/>
                </a:cubicBezTo>
                <a:cubicBezTo>
                  <a:pt x="4835" y="21599"/>
                  <a:pt x="0" y="16761"/>
                  <a:pt x="0" y="10798"/>
                </a:cubicBezTo>
                <a:cubicBezTo>
                  <a:pt x="0" y="4835"/>
                  <a:pt x="4835" y="0"/>
                  <a:pt x="10801" y="0"/>
                </a:cubicBezTo>
                <a:cubicBezTo>
                  <a:pt x="16768" y="0"/>
                  <a:pt x="21599" y="4835"/>
                  <a:pt x="21599" y="10798"/>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50" name="AutoShape 22"/>
          <p:cNvSpPr>
            <a:spLocks/>
          </p:cNvSpPr>
          <p:nvPr/>
        </p:nvSpPr>
        <p:spPr bwMode="auto">
          <a:xfrm>
            <a:off x="11417300" y="6616700"/>
            <a:ext cx="595313" cy="1031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2"/>
                </a:moveTo>
                <a:cubicBezTo>
                  <a:pt x="21600" y="16757"/>
                  <a:pt x="20762" y="21600"/>
                  <a:pt x="19730" y="21600"/>
                </a:cubicBezTo>
                <a:lnTo>
                  <a:pt x="1869" y="21600"/>
                </a:lnTo>
                <a:cubicBezTo>
                  <a:pt x="836" y="21600"/>
                  <a:pt x="0" y="16757"/>
                  <a:pt x="0" y="10802"/>
                </a:cubicBezTo>
                <a:cubicBezTo>
                  <a:pt x="0" y="4842"/>
                  <a:pt x="836" y="0"/>
                  <a:pt x="1869" y="0"/>
                </a:cubicBezTo>
                <a:lnTo>
                  <a:pt x="19730" y="0"/>
                </a:lnTo>
                <a:cubicBezTo>
                  <a:pt x="20762" y="0"/>
                  <a:pt x="21600" y="4842"/>
                  <a:pt x="21600" y="10802"/>
                </a:cubicBezTo>
                <a:cubicBezTo>
                  <a:pt x="21600" y="10802"/>
                  <a:pt x="21600" y="10802"/>
                  <a:pt x="21600" y="10802"/>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sp>
        <p:nvSpPr>
          <p:cNvPr id="22551" name="AutoShape 23"/>
          <p:cNvSpPr>
            <a:spLocks/>
          </p:cNvSpPr>
          <p:nvPr/>
        </p:nvSpPr>
        <p:spPr bwMode="auto">
          <a:xfrm>
            <a:off x="10236200" y="6997700"/>
            <a:ext cx="2924175" cy="5194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599"/>
                </a:moveTo>
                <a:lnTo>
                  <a:pt x="0" y="21599"/>
                </a:lnTo>
                <a:lnTo>
                  <a:pt x="0" y="0"/>
                </a:lnTo>
                <a:lnTo>
                  <a:pt x="21600" y="0"/>
                </a:lnTo>
                <a:cubicBezTo>
                  <a:pt x="21600" y="0"/>
                  <a:pt x="21600" y="21599"/>
                  <a:pt x="21600" y="21599"/>
                </a:cubicBezTo>
                <a:close/>
              </a:path>
            </a:pathLst>
          </a:custGeom>
          <a:solidFill>
            <a:srgbClr val="1B232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3000" smtClean="0">
              <a:solidFill>
                <a:srgbClr val="FFFFFF"/>
              </a:solidFill>
              <a:effectLst>
                <a:outerShdw blurRad="38100" dist="38100" dir="2700000" algn="tl">
                  <a:srgbClr val="000000"/>
                </a:outerShdw>
              </a:effectLst>
            </a:endParaRPr>
          </a:p>
        </p:txBody>
      </p:sp>
      <p:pic>
        <p:nvPicPr>
          <p:cNvPr id="2" name="Picture 1"/>
          <p:cNvPicPr>
            <a:picLocks noChangeAspect="1"/>
          </p:cNvPicPr>
          <p:nvPr/>
        </p:nvPicPr>
        <p:blipFill>
          <a:blip r:embed="rId2">
            <a:duotone>
              <a:schemeClr val="accent3">
                <a:shade val="45000"/>
                <a:satMod val="135000"/>
              </a:schemeClr>
              <a:prstClr val="white"/>
            </a:duotone>
            <a:extLst>
              <a:ext uri="{BEBA8EAE-BF5A-486C-A8C5-ECC9F3942E4B}">
                <a14:imgProps xmlns:a14="http://schemas.microsoft.com/office/drawing/2010/main">
                  <a14:imgLayer r:embed="rId3">
                    <a14:imgEffect>
                      <a14:backgroundRemoval t="0" b="100000" l="929" r="97690"/>
                    </a14:imgEffect>
                    <a14:imgEffect>
                      <a14:sharpenSoften amount="50000"/>
                    </a14:imgEffect>
                    <a14:imgEffect>
                      <a14:saturation sat="400000"/>
                    </a14:imgEffect>
                    <a14:imgEffect>
                      <a14:brightnessContrast bright="20000" contrast="-40000"/>
                    </a14:imgEffect>
                  </a14:imgLayer>
                </a14:imgProps>
              </a:ext>
            </a:extLst>
          </a:blip>
          <a:stretch>
            <a:fillRect/>
          </a:stretch>
        </p:blipFill>
        <p:spPr>
          <a:xfrm>
            <a:off x="14208224" y="6353944"/>
            <a:ext cx="5711280" cy="1903760"/>
          </a:xfrm>
          <a:prstGeom prst="rect">
            <a:avLst/>
          </a:prstGeom>
        </p:spPr>
      </p:pic>
      <p:pic>
        <p:nvPicPr>
          <p:cNvPr id="3" name="Picture 2"/>
          <p:cNvPicPr>
            <a:picLocks noChangeAspect="1"/>
          </p:cNvPicPr>
          <p:nvPr/>
        </p:nvPicPr>
        <p:blipFill>
          <a:blip r:embed="rId4">
            <a:extLst>
              <a:ext uri="{BEBA8EAE-BF5A-486C-A8C5-ECC9F3942E4B}">
                <a14:imgProps xmlns:a14="http://schemas.microsoft.com/office/drawing/2010/main">
                  <a14:imgLayer r:embed="rId5">
                    <a14:imgEffect>
                      <a14:backgroundRemoval t="0" b="89827" l="10000" r="90000"/>
                    </a14:imgEffect>
                  </a14:imgLayer>
                </a14:imgProps>
              </a:ext>
            </a:extLst>
          </a:blip>
          <a:stretch>
            <a:fillRect/>
          </a:stretch>
        </p:blipFill>
        <p:spPr>
          <a:xfrm>
            <a:off x="9743728" y="8370168"/>
            <a:ext cx="3810000" cy="2933700"/>
          </a:xfrm>
          <a:prstGeom prst="rect">
            <a:avLst/>
          </a:prstGeom>
        </p:spPr>
      </p:pic>
      <p:sp>
        <p:nvSpPr>
          <p:cNvPr id="4" name="TextBox 3"/>
          <p:cNvSpPr txBox="1"/>
          <p:nvPr/>
        </p:nvSpPr>
        <p:spPr>
          <a:xfrm>
            <a:off x="10823848" y="10674424"/>
            <a:ext cx="2088232" cy="523220"/>
          </a:xfrm>
          <a:prstGeom prst="rect">
            <a:avLst/>
          </a:prstGeom>
          <a:noFill/>
        </p:spPr>
        <p:txBody>
          <a:bodyPr wrap="square" rtlCol="0">
            <a:spAutoFit/>
          </a:bodyPr>
          <a:lstStyle/>
          <a:p>
            <a:r>
              <a:rPr lang="en-US" sz="2800" b="1" dirty="0" err="1" smtClean="0">
                <a:solidFill>
                  <a:schemeClr val="bg1"/>
                </a:solidFill>
              </a:rPr>
              <a:t>Replicant</a:t>
            </a:r>
            <a:endParaRPr lang="en-US" sz="2800" b="1" dirty="0">
              <a:solidFill>
                <a:schemeClr val="bg1"/>
              </a:solidFill>
            </a:endParaRPr>
          </a:p>
        </p:txBody>
      </p:sp>
    </p:spTree>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AutoShape 1"/>
          <p:cNvSpPr>
            <a:spLocks/>
          </p:cNvSpPr>
          <p:nvPr/>
        </p:nvSpPr>
        <p:spPr bwMode="auto">
          <a:xfrm>
            <a:off x="4316413" y="3541713"/>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61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0246" name="AutoShape 5"/>
          <p:cNvSpPr>
            <a:spLocks/>
          </p:cNvSpPr>
          <p:nvPr/>
        </p:nvSpPr>
        <p:spPr bwMode="auto">
          <a:xfrm>
            <a:off x="4978400" y="3987800"/>
            <a:ext cx="1009650" cy="1192213"/>
          </a:xfrm>
          <a:custGeom>
            <a:avLst/>
            <a:gdLst>
              <a:gd name="T0" fmla="*/ 504800 w 20511"/>
              <a:gd name="T1" fmla="*/ 596107 h 21600"/>
              <a:gd name="T2" fmla="*/ 504800 w 20511"/>
              <a:gd name="T3" fmla="*/ 596107 h 21600"/>
              <a:gd name="T4" fmla="*/ 504800 w 20511"/>
              <a:gd name="T5" fmla="*/ 596107 h 21600"/>
              <a:gd name="T6" fmla="*/ 504800 w 20511"/>
              <a:gd name="T7" fmla="*/ 59610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44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3558" name="AutoShape 6"/>
          <p:cNvSpPr>
            <a:spLocks/>
          </p:cNvSpPr>
          <p:nvPr/>
        </p:nvSpPr>
        <p:spPr bwMode="auto">
          <a:xfrm>
            <a:off x="4570413" y="3795713"/>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DD3C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0248" name="AutoShape 7"/>
          <p:cNvSpPr>
            <a:spLocks/>
          </p:cNvSpPr>
          <p:nvPr/>
        </p:nvSpPr>
        <p:spPr bwMode="auto">
          <a:xfrm>
            <a:off x="4415136" y="4049688"/>
            <a:ext cx="1440160" cy="667668"/>
          </a:xfrm>
          <a:custGeom>
            <a:avLst/>
            <a:gdLst>
              <a:gd name="T0" fmla="*/ 499269 w 21600"/>
              <a:gd name="T1" fmla="*/ 279400 h 21600"/>
              <a:gd name="T2" fmla="*/ 499269 w 21600"/>
              <a:gd name="T3" fmla="*/ 279400 h 21600"/>
              <a:gd name="T4" fmla="*/ 499269 w 21600"/>
              <a:gd name="T5" fmla="*/ 279400 h 21600"/>
              <a:gd name="T6" fmla="*/ 499269 w 21600"/>
              <a:gd name="T7" fmla="*/ 2794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3000" b="1" dirty="0" smtClean="0">
                <a:solidFill>
                  <a:srgbClr val="FFFFFF"/>
                </a:solidFill>
                <a:latin typeface="Lato Regular" charset="0"/>
                <a:ea typeface="Lato Regular" charset="0"/>
                <a:cs typeface="Lato Regular" charset="0"/>
                <a:sym typeface="Lato Regular" charset="0"/>
              </a:rPr>
              <a:t>2014+</a:t>
            </a:r>
            <a:endParaRPr lang="en-US" dirty="0"/>
          </a:p>
        </p:txBody>
      </p:sp>
      <p:sp>
        <p:nvSpPr>
          <p:cNvPr id="10250" name="AutoShape 9"/>
          <p:cNvSpPr>
            <a:spLocks/>
          </p:cNvSpPr>
          <p:nvPr/>
        </p:nvSpPr>
        <p:spPr bwMode="auto">
          <a:xfrm>
            <a:off x="598712" y="5350768"/>
            <a:ext cx="9073008" cy="1219200"/>
          </a:xfrm>
          <a:custGeom>
            <a:avLst/>
            <a:gdLst>
              <a:gd name="T0" fmla="*/ 3327400 w 21600"/>
              <a:gd name="T1" fmla="*/ 609600 h 21600"/>
              <a:gd name="T2" fmla="*/ 3327400 w 21600"/>
              <a:gd name="T3" fmla="*/ 609600 h 21600"/>
              <a:gd name="T4" fmla="*/ 3327400 w 21600"/>
              <a:gd name="T5" fmla="*/ 609600 h 21600"/>
              <a:gd name="T6" fmla="*/ 3327400 w 21600"/>
              <a:gd name="T7" fmla="*/ 609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just"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The year where there are hundreds of software engineers to choose from but none good enough to fit the roles, thus jobs not being filled and more unemployed people.</a:t>
            </a:r>
            <a:endParaRPr lang="en-US" dirty="0"/>
          </a:p>
        </p:txBody>
      </p:sp>
      <p:sp>
        <p:nvSpPr>
          <p:cNvPr id="10252" name="AutoShape 11"/>
          <p:cNvSpPr>
            <a:spLocks/>
          </p:cNvSpPr>
          <p:nvPr/>
        </p:nvSpPr>
        <p:spPr bwMode="auto">
          <a:xfrm>
            <a:off x="1379538" y="844550"/>
            <a:ext cx="14922500" cy="1511300"/>
          </a:xfrm>
          <a:custGeom>
            <a:avLst/>
            <a:gdLst>
              <a:gd name="T0" fmla="*/ 7461250 w 21600"/>
              <a:gd name="T1" fmla="*/ 755650 h 21600"/>
              <a:gd name="T2" fmla="*/ 7461250 w 21600"/>
              <a:gd name="T3" fmla="*/ 755650 h 21600"/>
              <a:gd name="T4" fmla="*/ 7461250 w 21600"/>
              <a:gd name="T5" fmla="*/ 755650 h 21600"/>
              <a:gd name="T6" fmla="*/ 74612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9200" b="1" dirty="0" smtClean="0">
                <a:solidFill>
                  <a:srgbClr val="4D4D4D"/>
                </a:solidFill>
                <a:latin typeface="Aleo" panose="020F0502020204030203" pitchFamily="34" charset="0"/>
                <a:ea typeface="Aleo Regular" charset="0"/>
                <a:cs typeface="Aleo Regular" charset="0"/>
                <a:sym typeface="Aleo Regular" charset="0"/>
              </a:rPr>
              <a:t>The learning experience.</a:t>
            </a:r>
            <a:endParaRPr lang="en-US" dirty="0"/>
          </a:p>
        </p:txBody>
      </p:sp>
      <p:grpSp>
        <p:nvGrpSpPr>
          <p:cNvPr id="3" name="Group 2"/>
          <p:cNvGrpSpPr/>
          <p:nvPr/>
        </p:nvGrpSpPr>
        <p:grpSpPr>
          <a:xfrm>
            <a:off x="11257310" y="5451391"/>
            <a:ext cx="11951914" cy="4487466"/>
            <a:chOff x="11257310" y="5451391"/>
            <a:chExt cx="11951914" cy="4487466"/>
          </a:xfrm>
        </p:grpSpPr>
        <p:sp>
          <p:nvSpPr>
            <p:cNvPr id="4" name="Freeform 3"/>
            <p:cNvSpPr/>
            <p:nvPr/>
          </p:nvSpPr>
          <p:spPr>
            <a:xfrm>
              <a:off x="16121563" y="6689845"/>
              <a:ext cx="4246570" cy="389140"/>
            </a:xfrm>
            <a:custGeom>
              <a:avLst/>
              <a:gdLst/>
              <a:ahLst/>
              <a:cxnLst/>
              <a:rect l="0" t="0" r="0" b="0"/>
              <a:pathLst>
                <a:path>
                  <a:moveTo>
                    <a:pt x="0" y="0"/>
                  </a:moveTo>
                  <a:lnTo>
                    <a:pt x="0" y="196114"/>
                  </a:lnTo>
                  <a:lnTo>
                    <a:pt x="4246570" y="196114"/>
                  </a:lnTo>
                  <a:lnTo>
                    <a:pt x="4246570" y="389140"/>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 name="Freeform 4"/>
            <p:cNvSpPr/>
            <p:nvPr/>
          </p:nvSpPr>
          <p:spPr>
            <a:xfrm>
              <a:off x="16970877" y="8314352"/>
              <a:ext cx="1698628" cy="389140"/>
            </a:xfrm>
            <a:custGeom>
              <a:avLst/>
              <a:gdLst/>
              <a:ahLst/>
              <a:cxnLst/>
              <a:rect l="0" t="0" r="0" b="0"/>
              <a:pathLst>
                <a:path>
                  <a:moveTo>
                    <a:pt x="0" y="0"/>
                  </a:moveTo>
                  <a:lnTo>
                    <a:pt x="0" y="196114"/>
                  </a:lnTo>
                  <a:lnTo>
                    <a:pt x="1698628" y="196114"/>
                  </a:lnTo>
                  <a:lnTo>
                    <a:pt x="1698628" y="389140"/>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 name="Freeform 5"/>
            <p:cNvSpPr/>
            <p:nvPr/>
          </p:nvSpPr>
          <p:spPr>
            <a:xfrm>
              <a:off x="15272249" y="8314352"/>
              <a:ext cx="1698628" cy="389140"/>
            </a:xfrm>
            <a:custGeom>
              <a:avLst/>
              <a:gdLst/>
              <a:ahLst/>
              <a:cxnLst/>
              <a:rect l="0" t="0" r="0" b="0"/>
              <a:pathLst>
                <a:path>
                  <a:moveTo>
                    <a:pt x="1698628" y="0"/>
                  </a:moveTo>
                  <a:lnTo>
                    <a:pt x="1698628" y="196114"/>
                  </a:lnTo>
                  <a:lnTo>
                    <a:pt x="0" y="196114"/>
                  </a:lnTo>
                  <a:lnTo>
                    <a:pt x="0" y="389140"/>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7" name="Freeform 6"/>
            <p:cNvSpPr/>
            <p:nvPr/>
          </p:nvSpPr>
          <p:spPr>
            <a:xfrm>
              <a:off x="16121563" y="6689845"/>
              <a:ext cx="849314" cy="389140"/>
            </a:xfrm>
            <a:custGeom>
              <a:avLst/>
              <a:gdLst/>
              <a:ahLst/>
              <a:cxnLst/>
              <a:rect l="0" t="0" r="0" b="0"/>
              <a:pathLst>
                <a:path>
                  <a:moveTo>
                    <a:pt x="0" y="0"/>
                  </a:moveTo>
                  <a:lnTo>
                    <a:pt x="0" y="196114"/>
                  </a:lnTo>
                  <a:lnTo>
                    <a:pt x="849314" y="196114"/>
                  </a:lnTo>
                  <a:lnTo>
                    <a:pt x="849314" y="389140"/>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8" name="Freeform 7"/>
            <p:cNvSpPr/>
            <p:nvPr/>
          </p:nvSpPr>
          <p:spPr>
            <a:xfrm>
              <a:off x="11829273" y="8314352"/>
              <a:ext cx="91440" cy="389140"/>
            </a:xfrm>
            <a:custGeom>
              <a:avLst/>
              <a:gdLst/>
              <a:ahLst/>
              <a:cxnLst/>
              <a:rect l="0" t="0" r="0" b="0"/>
              <a:pathLst>
                <a:path>
                  <a:moveTo>
                    <a:pt x="45720" y="0"/>
                  </a:moveTo>
                  <a:lnTo>
                    <a:pt x="45720" y="389140"/>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9" name="Freeform 8"/>
            <p:cNvSpPr/>
            <p:nvPr/>
          </p:nvSpPr>
          <p:spPr>
            <a:xfrm>
              <a:off x="11874993" y="6689845"/>
              <a:ext cx="4246570" cy="389140"/>
            </a:xfrm>
            <a:custGeom>
              <a:avLst/>
              <a:gdLst/>
              <a:ahLst/>
              <a:cxnLst/>
              <a:rect l="0" t="0" r="0" b="0"/>
              <a:pathLst>
                <a:path>
                  <a:moveTo>
                    <a:pt x="4246570" y="0"/>
                  </a:moveTo>
                  <a:lnTo>
                    <a:pt x="4246570" y="196114"/>
                  </a:lnTo>
                  <a:lnTo>
                    <a:pt x="0" y="196114"/>
                  </a:lnTo>
                  <a:lnTo>
                    <a:pt x="0" y="389140"/>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0" name="Oval 9"/>
            <p:cNvSpPr/>
            <p:nvPr/>
          </p:nvSpPr>
          <p:spPr>
            <a:xfrm>
              <a:off x="15503880" y="5454480"/>
              <a:ext cx="1235365" cy="1235365"/>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1" name="Freeform 10"/>
            <p:cNvSpPr/>
            <p:nvPr/>
          </p:nvSpPr>
          <p:spPr>
            <a:xfrm>
              <a:off x="16739246" y="5451391"/>
              <a:ext cx="2941586" cy="1235365"/>
            </a:xfrm>
            <a:custGeom>
              <a:avLst/>
              <a:gdLst>
                <a:gd name="connsiteX0" fmla="*/ 0 w 1853048"/>
                <a:gd name="connsiteY0" fmla="*/ 0 h 1235365"/>
                <a:gd name="connsiteX1" fmla="*/ 1853048 w 1853048"/>
                <a:gd name="connsiteY1" fmla="*/ 0 h 1235365"/>
                <a:gd name="connsiteX2" fmla="*/ 1853048 w 1853048"/>
                <a:gd name="connsiteY2" fmla="*/ 1235365 h 1235365"/>
                <a:gd name="connsiteX3" fmla="*/ 0 w 1853048"/>
                <a:gd name="connsiteY3" fmla="*/ 1235365 h 1235365"/>
                <a:gd name="connsiteX4" fmla="*/ 0 w 1853048"/>
                <a:gd name="connsiteY4" fmla="*/ 0 h 123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3048" h="1235365">
                  <a:moveTo>
                    <a:pt x="0" y="0"/>
                  </a:moveTo>
                  <a:lnTo>
                    <a:pt x="1853048" y="0"/>
                  </a:lnTo>
                  <a:lnTo>
                    <a:pt x="1853048" y="1235365"/>
                  </a:lnTo>
                  <a:lnTo>
                    <a:pt x="0" y="123536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dirty="0" smtClean="0"/>
                <a:t>Person 1</a:t>
              </a:r>
              <a:endParaRPr lang="en-US" sz="3300" kern="1200" dirty="0"/>
            </a:p>
          </p:txBody>
        </p:sp>
        <p:sp>
          <p:nvSpPr>
            <p:cNvPr id="12" name="Oval 11"/>
            <p:cNvSpPr/>
            <p:nvPr/>
          </p:nvSpPr>
          <p:spPr>
            <a:xfrm>
              <a:off x="11257310" y="7078986"/>
              <a:ext cx="1235365" cy="1235365"/>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3" name="Freeform 12"/>
            <p:cNvSpPr/>
            <p:nvPr/>
          </p:nvSpPr>
          <p:spPr>
            <a:xfrm>
              <a:off x="12492676" y="7075897"/>
              <a:ext cx="2219604" cy="1235365"/>
            </a:xfrm>
            <a:custGeom>
              <a:avLst/>
              <a:gdLst>
                <a:gd name="connsiteX0" fmla="*/ 0 w 1853048"/>
                <a:gd name="connsiteY0" fmla="*/ 0 h 1235365"/>
                <a:gd name="connsiteX1" fmla="*/ 1853048 w 1853048"/>
                <a:gd name="connsiteY1" fmla="*/ 0 h 1235365"/>
                <a:gd name="connsiteX2" fmla="*/ 1853048 w 1853048"/>
                <a:gd name="connsiteY2" fmla="*/ 1235365 h 1235365"/>
                <a:gd name="connsiteX3" fmla="*/ 0 w 1853048"/>
                <a:gd name="connsiteY3" fmla="*/ 1235365 h 1235365"/>
                <a:gd name="connsiteX4" fmla="*/ 0 w 1853048"/>
                <a:gd name="connsiteY4" fmla="*/ 0 h 123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3048" h="1235365">
                  <a:moveTo>
                    <a:pt x="0" y="0"/>
                  </a:moveTo>
                  <a:lnTo>
                    <a:pt x="1853048" y="0"/>
                  </a:lnTo>
                  <a:lnTo>
                    <a:pt x="1853048" y="1235365"/>
                  </a:lnTo>
                  <a:lnTo>
                    <a:pt x="0" y="123536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dirty="0" smtClean="0"/>
                <a:t>Person 2</a:t>
              </a:r>
              <a:endParaRPr lang="en-US" sz="3300" kern="1200" dirty="0"/>
            </a:p>
          </p:txBody>
        </p:sp>
        <p:sp>
          <p:nvSpPr>
            <p:cNvPr id="15" name="Oval 14"/>
            <p:cNvSpPr/>
            <p:nvPr/>
          </p:nvSpPr>
          <p:spPr>
            <a:xfrm>
              <a:off x="11257310" y="8703492"/>
              <a:ext cx="1235365" cy="1235365"/>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6" name="Freeform 15"/>
            <p:cNvSpPr/>
            <p:nvPr/>
          </p:nvSpPr>
          <p:spPr>
            <a:xfrm>
              <a:off x="12492676" y="8700404"/>
              <a:ext cx="2003580" cy="1235365"/>
            </a:xfrm>
            <a:custGeom>
              <a:avLst/>
              <a:gdLst>
                <a:gd name="connsiteX0" fmla="*/ 0 w 1853048"/>
                <a:gd name="connsiteY0" fmla="*/ 0 h 1235365"/>
                <a:gd name="connsiteX1" fmla="*/ 1853048 w 1853048"/>
                <a:gd name="connsiteY1" fmla="*/ 0 h 1235365"/>
                <a:gd name="connsiteX2" fmla="*/ 1853048 w 1853048"/>
                <a:gd name="connsiteY2" fmla="*/ 1235365 h 1235365"/>
                <a:gd name="connsiteX3" fmla="*/ 0 w 1853048"/>
                <a:gd name="connsiteY3" fmla="*/ 1235365 h 1235365"/>
                <a:gd name="connsiteX4" fmla="*/ 0 w 1853048"/>
                <a:gd name="connsiteY4" fmla="*/ 0 h 123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3048" h="1235365">
                  <a:moveTo>
                    <a:pt x="0" y="0"/>
                  </a:moveTo>
                  <a:lnTo>
                    <a:pt x="1853048" y="0"/>
                  </a:lnTo>
                  <a:lnTo>
                    <a:pt x="1853048" y="1235365"/>
                  </a:lnTo>
                  <a:lnTo>
                    <a:pt x="0" y="123536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dirty="0" smtClean="0"/>
                <a:t>Person 3</a:t>
              </a:r>
              <a:endParaRPr lang="en-US" sz="3300" kern="1200" dirty="0"/>
            </a:p>
          </p:txBody>
        </p:sp>
        <p:sp>
          <p:nvSpPr>
            <p:cNvPr id="17" name="Oval 16"/>
            <p:cNvSpPr/>
            <p:nvPr/>
          </p:nvSpPr>
          <p:spPr>
            <a:xfrm>
              <a:off x="16353194" y="7078986"/>
              <a:ext cx="1235365" cy="1235365"/>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8" name="Freeform 17"/>
            <p:cNvSpPr/>
            <p:nvPr/>
          </p:nvSpPr>
          <p:spPr>
            <a:xfrm>
              <a:off x="17588560" y="7075897"/>
              <a:ext cx="2020264" cy="1235365"/>
            </a:xfrm>
            <a:custGeom>
              <a:avLst/>
              <a:gdLst>
                <a:gd name="connsiteX0" fmla="*/ 0 w 1853048"/>
                <a:gd name="connsiteY0" fmla="*/ 0 h 1235365"/>
                <a:gd name="connsiteX1" fmla="*/ 1853048 w 1853048"/>
                <a:gd name="connsiteY1" fmla="*/ 0 h 1235365"/>
                <a:gd name="connsiteX2" fmla="*/ 1853048 w 1853048"/>
                <a:gd name="connsiteY2" fmla="*/ 1235365 h 1235365"/>
                <a:gd name="connsiteX3" fmla="*/ 0 w 1853048"/>
                <a:gd name="connsiteY3" fmla="*/ 1235365 h 1235365"/>
                <a:gd name="connsiteX4" fmla="*/ 0 w 1853048"/>
                <a:gd name="connsiteY4" fmla="*/ 0 h 123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3048" h="1235365">
                  <a:moveTo>
                    <a:pt x="0" y="0"/>
                  </a:moveTo>
                  <a:lnTo>
                    <a:pt x="1853048" y="0"/>
                  </a:lnTo>
                  <a:lnTo>
                    <a:pt x="1853048" y="1235365"/>
                  </a:lnTo>
                  <a:lnTo>
                    <a:pt x="0" y="123536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dirty="0" smtClean="0"/>
                <a:t>Person 4</a:t>
              </a:r>
              <a:endParaRPr lang="en-US" sz="3300" kern="1200" dirty="0"/>
            </a:p>
          </p:txBody>
        </p:sp>
        <p:sp>
          <p:nvSpPr>
            <p:cNvPr id="19" name="Oval 18"/>
            <p:cNvSpPr/>
            <p:nvPr/>
          </p:nvSpPr>
          <p:spPr>
            <a:xfrm>
              <a:off x="14654566" y="8703492"/>
              <a:ext cx="1235365" cy="1235365"/>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20" name="Freeform 19"/>
            <p:cNvSpPr/>
            <p:nvPr/>
          </p:nvSpPr>
          <p:spPr>
            <a:xfrm>
              <a:off x="15889932" y="8700404"/>
              <a:ext cx="2206724" cy="1235365"/>
            </a:xfrm>
            <a:custGeom>
              <a:avLst/>
              <a:gdLst>
                <a:gd name="connsiteX0" fmla="*/ 0 w 1853048"/>
                <a:gd name="connsiteY0" fmla="*/ 0 h 1235365"/>
                <a:gd name="connsiteX1" fmla="*/ 1853048 w 1853048"/>
                <a:gd name="connsiteY1" fmla="*/ 0 h 1235365"/>
                <a:gd name="connsiteX2" fmla="*/ 1853048 w 1853048"/>
                <a:gd name="connsiteY2" fmla="*/ 1235365 h 1235365"/>
                <a:gd name="connsiteX3" fmla="*/ 0 w 1853048"/>
                <a:gd name="connsiteY3" fmla="*/ 1235365 h 1235365"/>
                <a:gd name="connsiteX4" fmla="*/ 0 w 1853048"/>
                <a:gd name="connsiteY4" fmla="*/ 0 h 123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3048" h="1235365">
                  <a:moveTo>
                    <a:pt x="0" y="0"/>
                  </a:moveTo>
                  <a:lnTo>
                    <a:pt x="1853048" y="0"/>
                  </a:lnTo>
                  <a:lnTo>
                    <a:pt x="1853048" y="1235365"/>
                  </a:lnTo>
                  <a:lnTo>
                    <a:pt x="0" y="123536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dirty="0" smtClean="0"/>
                <a:t>Person 5</a:t>
              </a:r>
              <a:endParaRPr lang="en-US" sz="3300" kern="1200" dirty="0"/>
            </a:p>
          </p:txBody>
        </p:sp>
        <p:sp>
          <p:nvSpPr>
            <p:cNvPr id="21" name="Oval 20"/>
            <p:cNvSpPr/>
            <p:nvPr/>
          </p:nvSpPr>
          <p:spPr>
            <a:xfrm>
              <a:off x="18051822" y="8703492"/>
              <a:ext cx="1235365" cy="1235365"/>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22" name="Freeform 21"/>
            <p:cNvSpPr/>
            <p:nvPr/>
          </p:nvSpPr>
          <p:spPr>
            <a:xfrm>
              <a:off x="19287188" y="8700404"/>
              <a:ext cx="2193844" cy="1235365"/>
            </a:xfrm>
            <a:custGeom>
              <a:avLst/>
              <a:gdLst>
                <a:gd name="connsiteX0" fmla="*/ 0 w 1853048"/>
                <a:gd name="connsiteY0" fmla="*/ 0 h 1235365"/>
                <a:gd name="connsiteX1" fmla="*/ 1853048 w 1853048"/>
                <a:gd name="connsiteY1" fmla="*/ 0 h 1235365"/>
                <a:gd name="connsiteX2" fmla="*/ 1853048 w 1853048"/>
                <a:gd name="connsiteY2" fmla="*/ 1235365 h 1235365"/>
                <a:gd name="connsiteX3" fmla="*/ 0 w 1853048"/>
                <a:gd name="connsiteY3" fmla="*/ 1235365 h 1235365"/>
                <a:gd name="connsiteX4" fmla="*/ 0 w 1853048"/>
                <a:gd name="connsiteY4" fmla="*/ 0 h 123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3048" h="1235365">
                  <a:moveTo>
                    <a:pt x="0" y="0"/>
                  </a:moveTo>
                  <a:lnTo>
                    <a:pt x="1853048" y="0"/>
                  </a:lnTo>
                  <a:lnTo>
                    <a:pt x="1853048" y="1235365"/>
                  </a:lnTo>
                  <a:lnTo>
                    <a:pt x="0" y="123536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dirty="0" smtClean="0"/>
                <a:t>Person 6</a:t>
              </a:r>
              <a:endParaRPr lang="en-US" sz="3300" kern="1200" dirty="0"/>
            </a:p>
          </p:txBody>
        </p:sp>
        <p:sp>
          <p:nvSpPr>
            <p:cNvPr id="23" name="Oval 22"/>
            <p:cNvSpPr/>
            <p:nvPr/>
          </p:nvSpPr>
          <p:spPr>
            <a:xfrm>
              <a:off x="19750451" y="7078986"/>
              <a:ext cx="1235365" cy="1235365"/>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24" name="Freeform 23"/>
            <p:cNvSpPr/>
            <p:nvPr/>
          </p:nvSpPr>
          <p:spPr>
            <a:xfrm>
              <a:off x="20985816" y="7075897"/>
              <a:ext cx="2223408" cy="1235365"/>
            </a:xfrm>
            <a:custGeom>
              <a:avLst/>
              <a:gdLst>
                <a:gd name="connsiteX0" fmla="*/ 0 w 1853048"/>
                <a:gd name="connsiteY0" fmla="*/ 0 h 1235365"/>
                <a:gd name="connsiteX1" fmla="*/ 1853048 w 1853048"/>
                <a:gd name="connsiteY1" fmla="*/ 0 h 1235365"/>
                <a:gd name="connsiteX2" fmla="*/ 1853048 w 1853048"/>
                <a:gd name="connsiteY2" fmla="*/ 1235365 h 1235365"/>
                <a:gd name="connsiteX3" fmla="*/ 0 w 1853048"/>
                <a:gd name="connsiteY3" fmla="*/ 1235365 h 1235365"/>
                <a:gd name="connsiteX4" fmla="*/ 0 w 1853048"/>
                <a:gd name="connsiteY4" fmla="*/ 0 h 123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3048" h="1235365">
                  <a:moveTo>
                    <a:pt x="0" y="0"/>
                  </a:moveTo>
                  <a:lnTo>
                    <a:pt x="1853048" y="0"/>
                  </a:lnTo>
                  <a:lnTo>
                    <a:pt x="1853048" y="1235365"/>
                  </a:lnTo>
                  <a:lnTo>
                    <a:pt x="0" y="1235365"/>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5730" tIns="125730" rIns="125730" bIns="125730" numCol="1" spcCol="1270" anchor="ctr" anchorCtr="0">
              <a:noAutofit/>
            </a:bodyPr>
            <a:lstStyle/>
            <a:p>
              <a:pPr lvl="0" algn="l" defTabSz="1466850">
                <a:lnSpc>
                  <a:spcPct val="90000"/>
                </a:lnSpc>
                <a:spcBef>
                  <a:spcPct val="0"/>
                </a:spcBef>
                <a:spcAft>
                  <a:spcPct val="35000"/>
                </a:spcAft>
              </a:pPr>
              <a:r>
                <a:rPr lang="en-US" sz="3300" kern="1200" dirty="0" smtClean="0"/>
                <a:t>Person 7</a:t>
              </a:r>
              <a:endParaRPr lang="en-US" sz="3300" kern="1200" dirty="0"/>
            </a:p>
          </p:txBody>
        </p:sp>
      </p:grpSp>
    </p:spTree>
  </p:cSld>
  <p:clrMapOvr>
    <a:masterClrMapping/>
  </p:clrMapOvr>
  <p:transition xmlns:p14="http://schemas.microsoft.com/office/powerpoint/2010/mai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4578" name="AutoShape 2"/>
          <p:cNvSpPr>
            <a:spLocks/>
          </p:cNvSpPr>
          <p:nvPr/>
        </p:nvSpPr>
        <p:spPr bwMode="auto">
          <a:xfrm>
            <a:off x="3714750" y="9245600"/>
            <a:ext cx="2386013" cy="2754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4579" name="AutoShape 3"/>
          <p:cNvSpPr>
            <a:spLocks/>
          </p:cNvSpPr>
          <p:nvPr/>
        </p:nvSpPr>
        <p:spPr bwMode="auto">
          <a:xfrm>
            <a:off x="6508750" y="9245600"/>
            <a:ext cx="2386013" cy="2754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24580" name="AutoShape 4"/>
          <p:cNvSpPr>
            <a:spLocks/>
          </p:cNvSpPr>
          <p:nvPr/>
        </p:nvSpPr>
        <p:spPr bwMode="auto">
          <a:xfrm>
            <a:off x="5060950" y="6858000"/>
            <a:ext cx="2386013" cy="2754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1270" name="AutoShape 5"/>
          <p:cNvSpPr>
            <a:spLocks/>
          </p:cNvSpPr>
          <p:nvPr/>
        </p:nvSpPr>
        <p:spPr bwMode="auto">
          <a:xfrm>
            <a:off x="7112000" y="10325100"/>
            <a:ext cx="1784350" cy="1582738"/>
          </a:xfrm>
          <a:custGeom>
            <a:avLst/>
            <a:gdLst>
              <a:gd name="T0" fmla="*/ 892175 w 21600"/>
              <a:gd name="T1" fmla="*/ 791369 h 21600"/>
              <a:gd name="T2" fmla="*/ 892175 w 21600"/>
              <a:gd name="T3" fmla="*/ 791369 h 21600"/>
              <a:gd name="T4" fmla="*/ 892175 w 21600"/>
              <a:gd name="T5" fmla="*/ 791369 h 21600"/>
              <a:gd name="T6" fmla="*/ 892175 w 21600"/>
              <a:gd name="T7" fmla="*/ 7913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271" name="AutoShape 6"/>
          <p:cNvSpPr>
            <a:spLocks/>
          </p:cNvSpPr>
          <p:nvPr/>
        </p:nvSpPr>
        <p:spPr bwMode="auto">
          <a:xfrm>
            <a:off x="4318000" y="10325100"/>
            <a:ext cx="1784350" cy="1582738"/>
          </a:xfrm>
          <a:custGeom>
            <a:avLst/>
            <a:gdLst>
              <a:gd name="T0" fmla="*/ 892175 w 21600"/>
              <a:gd name="T1" fmla="*/ 791369 h 21600"/>
              <a:gd name="T2" fmla="*/ 892175 w 21600"/>
              <a:gd name="T3" fmla="*/ 791369 h 21600"/>
              <a:gd name="T4" fmla="*/ 892175 w 21600"/>
              <a:gd name="T5" fmla="*/ 791369 h 21600"/>
              <a:gd name="T6" fmla="*/ 892175 w 21600"/>
              <a:gd name="T7" fmla="*/ 7913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272" name="AutoShape 7"/>
          <p:cNvSpPr>
            <a:spLocks/>
          </p:cNvSpPr>
          <p:nvPr/>
        </p:nvSpPr>
        <p:spPr bwMode="auto">
          <a:xfrm>
            <a:off x="5664200" y="7937500"/>
            <a:ext cx="1784350" cy="1582738"/>
          </a:xfrm>
          <a:custGeom>
            <a:avLst/>
            <a:gdLst>
              <a:gd name="T0" fmla="*/ 892175 w 21600"/>
              <a:gd name="T1" fmla="*/ 791369 h 21600"/>
              <a:gd name="T2" fmla="*/ 892175 w 21600"/>
              <a:gd name="T3" fmla="*/ 791369 h 21600"/>
              <a:gd name="T4" fmla="*/ 892175 w 21600"/>
              <a:gd name="T5" fmla="*/ 791369 h 21600"/>
              <a:gd name="T6" fmla="*/ 892175 w 21600"/>
              <a:gd name="T7" fmla="*/ 7913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4584" name="AutoShape 8"/>
          <p:cNvSpPr>
            <a:spLocks/>
          </p:cNvSpPr>
          <p:nvPr/>
        </p:nvSpPr>
        <p:spPr bwMode="auto">
          <a:xfrm>
            <a:off x="4056063" y="9639300"/>
            <a:ext cx="1716087" cy="19796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4000" dirty="0" smtClean="0">
                <a:solidFill>
                  <a:srgbClr val="FFFFFF"/>
                </a:solidFill>
                <a:effectLst>
                  <a:outerShdw blurRad="38100" dist="38100" dir="2700000" algn="tl">
                    <a:srgbClr val="000000"/>
                  </a:outerShdw>
                </a:effectLst>
              </a:rPr>
              <a:t>Interact</a:t>
            </a:r>
          </a:p>
        </p:txBody>
      </p:sp>
      <p:sp>
        <p:nvSpPr>
          <p:cNvPr id="24585" name="AutoShape 9"/>
          <p:cNvSpPr>
            <a:spLocks/>
          </p:cNvSpPr>
          <p:nvPr/>
        </p:nvSpPr>
        <p:spPr bwMode="auto">
          <a:xfrm>
            <a:off x="5402263" y="7251700"/>
            <a:ext cx="1716087" cy="19796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4000" dirty="0" smtClean="0">
                <a:solidFill>
                  <a:srgbClr val="FFFFFF"/>
                </a:solidFill>
                <a:effectLst>
                  <a:outerShdw blurRad="38100" dist="38100" dir="2700000" algn="tl">
                    <a:srgbClr val="000000"/>
                  </a:outerShdw>
                </a:effectLst>
              </a:rPr>
              <a:t>Learn</a:t>
            </a:r>
          </a:p>
        </p:txBody>
      </p:sp>
      <p:sp>
        <p:nvSpPr>
          <p:cNvPr id="24586" name="AutoShape 10"/>
          <p:cNvSpPr>
            <a:spLocks/>
          </p:cNvSpPr>
          <p:nvPr/>
        </p:nvSpPr>
        <p:spPr bwMode="auto">
          <a:xfrm>
            <a:off x="6850063" y="9639300"/>
            <a:ext cx="1716087" cy="19796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4000" dirty="0" smtClean="0">
                <a:solidFill>
                  <a:srgbClr val="FFFFFF"/>
                </a:solidFill>
                <a:effectLst>
                  <a:outerShdw blurRad="38100" dist="38100" dir="2700000" algn="tl">
                    <a:srgbClr val="000000"/>
                  </a:outerShdw>
                </a:effectLst>
              </a:rPr>
              <a:t>Enhance</a:t>
            </a:r>
          </a:p>
        </p:txBody>
      </p:sp>
      <p:sp>
        <p:nvSpPr>
          <p:cNvPr id="24599" name="AutoShape 23"/>
          <p:cNvSpPr>
            <a:spLocks/>
          </p:cNvSpPr>
          <p:nvPr/>
        </p:nvSpPr>
        <p:spPr bwMode="auto">
          <a:xfrm>
            <a:off x="9311680" y="6858000"/>
            <a:ext cx="4597908" cy="530763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11289" name="AutoShape 24"/>
          <p:cNvSpPr>
            <a:spLocks/>
          </p:cNvSpPr>
          <p:nvPr/>
        </p:nvSpPr>
        <p:spPr bwMode="auto">
          <a:xfrm>
            <a:off x="10103768" y="8801382"/>
            <a:ext cx="3816424" cy="3385210"/>
          </a:xfrm>
          <a:custGeom>
            <a:avLst/>
            <a:gdLst>
              <a:gd name="T0" fmla="*/ 892175 w 21600"/>
              <a:gd name="T1" fmla="*/ 791369 h 21600"/>
              <a:gd name="T2" fmla="*/ 892175 w 21600"/>
              <a:gd name="T3" fmla="*/ 791369 h 21600"/>
              <a:gd name="T4" fmla="*/ 892175 w 21600"/>
              <a:gd name="T5" fmla="*/ 791369 h 21600"/>
              <a:gd name="T6" fmla="*/ 892175 w 21600"/>
              <a:gd name="T7" fmla="*/ 7913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24601" name="AutoShape 25"/>
          <p:cNvSpPr>
            <a:spLocks/>
          </p:cNvSpPr>
          <p:nvPr/>
        </p:nvSpPr>
        <p:spPr bwMode="auto">
          <a:xfrm>
            <a:off x="9887744" y="7434064"/>
            <a:ext cx="3386415" cy="390644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4800" dirty="0" smtClean="0">
                <a:solidFill>
                  <a:srgbClr val="FFFFFF"/>
                </a:solidFill>
                <a:effectLst>
                  <a:outerShdw blurRad="38100" dist="38100" dir="2700000" algn="tl">
                    <a:srgbClr val="000000"/>
                  </a:outerShdw>
                </a:effectLst>
              </a:rPr>
              <a:t>Learn what they are </a:t>
            </a:r>
            <a:r>
              <a:rPr lang="en-US" sz="4800" dirty="0" err="1" smtClean="0">
                <a:solidFill>
                  <a:srgbClr val="FFFFFF"/>
                </a:solidFill>
                <a:effectLst>
                  <a:outerShdw blurRad="38100" dist="38100" dir="2700000" algn="tl">
                    <a:srgbClr val="000000"/>
                  </a:outerShdw>
                </a:effectLst>
              </a:rPr>
              <a:t>upto</a:t>
            </a:r>
            <a:endParaRPr lang="en-US" sz="4800" dirty="0" smtClean="0">
              <a:solidFill>
                <a:srgbClr val="FFFFFF"/>
              </a:solidFill>
              <a:effectLst>
                <a:outerShdw blurRad="38100" dist="38100" dir="2700000" algn="tl">
                  <a:srgbClr val="000000"/>
                </a:outerShdw>
              </a:effectLst>
            </a:endParaRPr>
          </a:p>
        </p:txBody>
      </p:sp>
      <p:sp>
        <p:nvSpPr>
          <p:cNvPr id="11293" name="AutoShape 28"/>
          <p:cNvSpPr>
            <a:spLocks/>
          </p:cNvSpPr>
          <p:nvPr/>
        </p:nvSpPr>
        <p:spPr bwMode="auto">
          <a:xfrm>
            <a:off x="2038872" y="3041576"/>
            <a:ext cx="8938864" cy="2541984"/>
          </a:xfrm>
          <a:custGeom>
            <a:avLst/>
            <a:gdLst>
              <a:gd name="T0" fmla="*/ 3638550 w 21600"/>
              <a:gd name="T1" fmla="*/ 609600 h 21600"/>
              <a:gd name="T2" fmla="*/ 3638550 w 21600"/>
              <a:gd name="T3" fmla="*/ 609600 h 21600"/>
              <a:gd name="T4" fmla="*/ 3638550 w 21600"/>
              <a:gd name="T5" fmla="*/ 609600 h 21600"/>
              <a:gd name="T6" fmla="*/ 3638550 w 21600"/>
              <a:gd name="T7" fmla="*/ 609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 out the list of open source software that you regularly use, either in your work or in your class or for on a day to day basis.</a:t>
            </a:r>
            <a:endParaRPr lang="en-US" dirty="0"/>
          </a:p>
        </p:txBody>
      </p:sp>
      <p:sp>
        <p:nvSpPr>
          <p:cNvPr id="11295" name="AutoShape 30"/>
          <p:cNvSpPr>
            <a:spLocks/>
          </p:cNvSpPr>
          <p:nvPr/>
        </p:nvSpPr>
        <p:spPr bwMode="auto">
          <a:xfrm>
            <a:off x="13560152" y="3761656"/>
            <a:ext cx="9455551" cy="1584176"/>
          </a:xfrm>
          <a:custGeom>
            <a:avLst/>
            <a:gdLst>
              <a:gd name="T0" fmla="*/ 3638550 w 21600"/>
              <a:gd name="T1" fmla="*/ 609600 h 21600"/>
              <a:gd name="T2" fmla="*/ 3638550 w 21600"/>
              <a:gd name="T3" fmla="*/ 609600 h 21600"/>
              <a:gd name="T4" fmla="*/ 3638550 w 21600"/>
              <a:gd name="T5" fmla="*/ 609600 h 21600"/>
              <a:gd name="T6" fmla="*/ 3638550 w 21600"/>
              <a:gd name="T7" fmla="*/ 60960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600"/>
                </a:lnTo>
                <a:lnTo>
                  <a:pt x="0" y="21600"/>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eaLnBrk="1"/>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Do you have any complaints about it ? Do you want to change something about it ?</a:t>
            </a:r>
          </a:p>
          <a:p>
            <a:pPr eaLnBrk="1"/>
            <a:endParaRPr lang="en-US" sz="36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endParaRPr>
          </a:p>
          <a:p>
            <a:pPr eaLnBrk="1"/>
            <a:r>
              <a:rPr lang="en-US" sz="3600" dirty="0" smtClean="0">
                <a:solidFill>
                  <a:srgbClr val="4D4D4D"/>
                </a:solidFill>
                <a:latin typeface="Lato Black"/>
                <a:ea typeface="Lato Light" panose="020F0302020204030203" pitchFamily="34" charset="0"/>
                <a:cs typeface="Lato Black"/>
                <a:sym typeface="Lato Light" panose="020F0302020204030203" pitchFamily="34" charset="0"/>
              </a:rPr>
              <a:t>Then do it !!</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endParaRPr lang="en-US" dirty="0"/>
          </a:p>
        </p:txBody>
      </p:sp>
      <p:sp>
        <p:nvSpPr>
          <p:cNvPr id="11303" name="AutoShape 38"/>
          <p:cNvSpPr>
            <a:spLocks/>
          </p:cNvSpPr>
          <p:nvPr/>
        </p:nvSpPr>
        <p:spPr bwMode="auto">
          <a:xfrm>
            <a:off x="1379538" y="844550"/>
            <a:ext cx="14922500" cy="1511300"/>
          </a:xfrm>
          <a:custGeom>
            <a:avLst/>
            <a:gdLst>
              <a:gd name="T0" fmla="*/ 7461250 w 21600"/>
              <a:gd name="T1" fmla="*/ 755650 h 21600"/>
              <a:gd name="T2" fmla="*/ 7461250 w 21600"/>
              <a:gd name="T3" fmla="*/ 755650 h 21600"/>
              <a:gd name="T4" fmla="*/ 7461250 w 21600"/>
              <a:gd name="T5" fmla="*/ 755650 h 21600"/>
              <a:gd name="T6" fmla="*/ 7461250 w 21600"/>
              <a:gd name="T7" fmla="*/ 75565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599" y="0"/>
                </a:lnTo>
                <a:lnTo>
                  <a:pt x="21599"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lgn="ctr">
              <a:defRPr sz="5600">
                <a:solidFill>
                  <a:srgbClr val="000000"/>
                </a:solidFill>
                <a:latin typeface="Gill Sans" charset="0"/>
                <a:ea typeface="Gill Sans" charset="0"/>
                <a:cs typeface="Gill Sans" charset="0"/>
                <a:sym typeface="Gill Sans" charset="0"/>
              </a:defRPr>
            </a:lvl1pPr>
            <a:lvl2pPr marL="742950" indent="-285750" algn="ctr">
              <a:defRPr sz="5600">
                <a:solidFill>
                  <a:srgbClr val="000000"/>
                </a:solidFill>
                <a:latin typeface="Gill Sans" charset="0"/>
                <a:ea typeface="Gill Sans" charset="0"/>
                <a:cs typeface="Gill Sans" charset="0"/>
                <a:sym typeface="Gill Sans" charset="0"/>
              </a:defRPr>
            </a:lvl2pPr>
            <a:lvl3pPr marL="1143000" indent="-228600" algn="ctr">
              <a:defRPr sz="5600">
                <a:solidFill>
                  <a:srgbClr val="000000"/>
                </a:solidFill>
                <a:latin typeface="Gill Sans" charset="0"/>
                <a:ea typeface="Gill Sans" charset="0"/>
                <a:cs typeface="Gill Sans" charset="0"/>
                <a:sym typeface="Gill Sans" charset="0"/>
              </a:defRPr>
            </a:lvl3pPr>
            <a:lvl4pPr marL="1600200" indent="-228600" algn="ctr">
              <a:defRPr sz="5600">
                <a:solidFill>
                  <a:srgbClr val="000000"/>
                </a:solidFill>
                <a:latin typeface="Gill Sans" charset="0"/>
                <a:ea typeface="Gill Sans" charset="0"/>
                <a:cs typeface="Gill Sans" charset="0"/>
                <a:sym typeface="Gill Sans" charset="0"/>
              </a:defRPr>
            </a:lvl4pPr>
            <a:lvl5pPr marL="2057400" indent="-228600" algn="ctr">
              <a:defRPr sz="5600">
                <a:solidFill>
                  <a:srgbClr val="000000"/>
                </a:solidFill>
                <a:latin typeface="Gill Sans" charset="0"/>
                <a:ea typeface="Gill Sans" charset="0"/>
                <a:cs typeface="Gill Sans" charset="0"/>
                <a:sym typeface="Gill Sans" charset="0"/>
              </a:defRPr>
            </a:lvl5pPr>
            <a:lvl6pPr marL="25146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9718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34290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886200" indent="-228600" algn="ctr" defTabSz="825500" eaLnBrk="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eaLnBrk="1"/>
            <a:r>
              <a:rPr lang="en-US" sz="9200" b="1" dirty="0" smtClean="0">
                <a:solidFill>
                  <a:srgbClr val="4D4D4D"/>
                </a:solidFill>
                <a:latin typeface="Aleo" panose="020F0502020204030203" pitchFamily="34" charset="0"/>
                <a:ea typeface="Aleo Regular" charset="0"/>
                <a:cs typeface="Aleo Regular" charset="0"/>
                <a:sym typeface="Aleo Regular" charset="0"/>
              </a:rPr>
              <a:t>Choosing your organization</a:t>
            </a:r>
            <a:endParaRPr lang="en-US" dirty="0"/>
          </a:p>
        </p:txBody>
      </p:sp>
      <p:sp>
        <p:nvSpPr>
          <p:cNvPr id="40" name="AutoShape 23"/>
          <p:cNvSpPr>
            <a:spLocks/>
          </p:cNvSpPr>
          <p:nvPr/>
        </p:nvSpPr>
        <p:spPr bwMode="auto">
          <a:xfrm>
            <a:off x="14136216" y="6858000"/>
            <a:ext cx="4597908" cy="530763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41" name="AutoShape 24"/>
          <p:cNvSpPr>
            <a:spLocks/>
          </p:cNvSpPr>
          <p:nvPr/>
        </p:nvSpPr>
        <p:spPr bwMode="auto">
          <a:xfrm>
            <a:off x="14928304" y="8801382"/>
            <a:ext cx="3816424" cy="3385210"/>
          </a:xfrm>
          <a:custGeom>
            <a:avLst/>
            <a:gdLst>
              <a:gd name="T0" fmla="*/ 892175 w 21600"/>
              <a:gd name="T1" fmla="*/ 791369 h 21600"/>
              <a:gd name="T2" fmla="*/ 892175 w 21600"/>
              <a:gd name="T3" fmla="*/ 791369 h 21600"/>
              <a:gd name="T4" fmla="*/ 892175 w 21600"/>
              <a:gd name="T5" fmla="*/ 791369 h 21600"/>
              <a:gd name="T6" fmla="*/ 892175 w 21600"/>
              <a:gd name="T7" fmla="*/ 7913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42" name="AutoShape 25"/>
          <p:cNvSpPr>
            <a:spLocks/>
          </p:cNvSpPr>
          <p:nvPr/>
        </p:nvSpPr>
        <p:spPr bwMode="auto">
          <a:xfrm>
            <a:off x="14712280" y="7434064"/>
            <a:ext cx="3386415" cy="390644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3600" dirty="0" smtClean="0">
                <a:solidFill>
                  <a:srgbClr val="FFFFFF"/>
                </a:solidFill>
                <a:effectLst>
                  <a:outerShdw blurRad="38100" dist="38100" dir="2700000" algn="tl">
                    <a:srgbClr val="000000"/>
                  </a:outerShdw>
                </a:effectLst>
              </a:rPr>
              <a:t>Indicate your interest and clearly document the details to them</a:t>
            </a:r>
          </a:p>
        </p:txBody>
      </p:sp>
      <p:sp>
        <p:nvSpPr>
          <p:cNvPr id="43" name="AutoShape 23"/>
          <p:cNvSpPr>
            <a:spLocks/>
          </p:cNvSpPr>
          <p:nvPr/>
        </p:nvSpPr>
        <p:spPr bwMode="auto">
          <a:xfrm>
            <a:off x="18960752" y="6858000"/>
            <a:ext cx="4597908" cy="530763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endParaRPr lang="en-US" sz="4000" smtClean="0">
              <a:solidFill>
                <a:srgbClr val="FFFFFF"/>
              </a:solidFill>
              <a:effectLst>
                <a:outerShdw blurRad="38100" dist="38100" dir="2700000" algn="tl">
                  <a:srgbClr val="000000"/>
                </a:outerShdw>
              </a:effectLst>
            </a:endParaRPr>
          </a:p>
        </p:txBody>
      </p:sp>
      <p:sp>
        <p:nvSpPr>
          <p:cNvPr id="44" name="AutoShape 24"/>
          <p:cNvSpPr>
            <a:spLocks/>
          </p:cNvSpPr>
          <p:nvPr/>
        </p:nvSpPr>
        <p:spPr bwMode="auto">
          <a:xfrm>
            <a:off x="19752840" y="8801382"/>
            <a:ext cx="3816424" cy="3385210"/>
          </a:xfrm>
          <a:custGeom>
            <a:avLst/>
            <a:gdLst>
              <a:gd name="T0" fmla="*/ 892175 w 21600"/>
              <a:gd name="T1" fmla="*/ 791369 h 21600"/>
              <a:gd name="T2" fmla="*/ 892175 w 21600"/>
              <a:gd name="T3" fmla="*/ 791369 h 21600"/>
              <a:gd name="T4" fmla="*/ 892175 w 21600"/>
              <a:gd name="T5" fmla="*/ 791369 h 21600"/>
              <a:gd name="T6" fmla="*/ 892175 w 21600"/>
              <a:gd name="T7" fmla="*/ 7913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45" name="AutoShape 25"/>
          <p:cNvSpPr>
            <a:spLocks/>
          </p:cNvSpPr>
          <p:nvPr/>
        </p:nvSpPr>
        <p:spPr bwMode="auto">
          <a:xfrm>
            <a:off x="19536816" y="7434064"/>
            <a:ext cx="3386415" cy="390644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3600" dirty="0" smtClean="0">
                <a:solidFill>
                  <a:srgbClr val="FFFFFF"/>
                </a:solidFill>
                <a:effectLst>
                  <a:outerShdw blurRad="38100" dist="38100" dir="2700000" algn="tl">
                    <a:srgbClr val="000000"/>
                  </a:outerShdw>
                </a:effectLst>
              </a:rPr>
              <a:t>Take up one of their projects under a mentor they’ll assign and work to fix it.</a:t>
            </a:r>
          </a:p>
        </p:txBody>
      </p:sp>
    </p:spTree>
  </p:cSld>
  <p:clrMapOvr>
    <a:masterClrMapping/>
  </p:clrMapOvr>
  <p:transition xmlns:p14="http://schemas.microsoft.com/office/powerpoint/2010/mai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otyw pakietu Office">
  <a:themeElements>
    <a:clrScheme name="">
      <a:dk1>
        <a:srgbClr val="000000"/>
      </a:dk1>
      <a:lt1>
        <a:srgbClr val="F4F4F4"/>
      </a:lt1>
      <a:dk2>
        <a:srgbClr val="53585F"/>
      </a:dk2>
      <a:lt2>
        <a:srgbClr val="DCDEE0"/>
      </a:lt2>
      <a:accent1>
        <a:srgbClr val="0365C0"/>
      </a:accent1>
      <a:accent2>
        <a:srgbClr val="00882B"/>
      </a:accent2>
      <a:accent3>
        <a:srgbClr val="F8F8F8"/>
      </a:accent3>
      <a:accent4>
        <a:srgbClr val="000000"/>
      </a:accent4>
      <a:accent5>
        <a:srgbClr val="AAB8DC"/>
      </a:accent5>
      <a:accent6>
        <a:srgbClr val="007B26"/>
      </a:accent6>
      <a:hlink>
        <a:srgbClr val="0000FF"/>
      </a:hlink>
      <a:folHlink>
        <a:srgbClr val="FF00FF"/>
      </a:folHlink>
    </a:clrScheme>
    <a:fontScheme name="Motyw pakietu Office">
      <a:majorFont>
        <a:latin typeface="Helvetica"/>
        <a:ea typeface="Helvetica"/>
        <a:cs typeface="Helvetica"/>
      </a:majorFont>
      <a:minorFont>
        <a:latin typeface="Helvetica"/>
        <a:ea typeface="Helvetica"/>
        <a:cs typeface="Helvetic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bodyPr>
      <a:lstStyle>
        <a:defPPr marL="342900" marR="0" indent="0" algn="ctr" defTabSz="825500" rtl="0" eaLnBrk="1" fontAlgn="base" latinLnBrk="0" hangingPunct="0">
          <a:lnSpc>
            <a:spcPct val="100000"/>
          </a:lnSpc>
          <a:spcBef>
            <a:spcPct val="0"/>
          </a:spcBef>
          <a:spcAft>
            <a:spcPct val="0"/>
          </a:spcAft>
          <a:buClrTx/>
          <a:buSzTx/>
          <a:buFontTx/>
          <a:buNone/>
          <a:tabLst/>
          <a:defRPr kumimoji="0" lang="en-US" sz="5600" b="0" i="0" u="none" strike="noStrike" cap="none" normalizeH="0" baseline="0" smtClean="0">
            <a:ln>
              <a:noFill/>
            </a:ln>
            <a:solidFill>
              <a:srgbClr val="000000"/>
            </a:solidFill>
            <a:effectLst/>
            <a:latin typeface="Gill Sans" charset="0"/>
            <a:ea typeface="Gill Sans" charset="0"/>
            <a:cs typeface="Gill Sans" charset="0"/>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bodyPr>
      <a:lstStyle>
        <a:defPPr marL="342900" marR="0" indent="0" algn="ctr" defTabSz="825500" rtl="0" eaLnBrk="1" fontAlgn="base" latinLnBrk="0" hangingPunct="0">
          <a:lnSpc>
            <a:spcPct val="100000"/>
          </a:lnSpc>
          <a:spcBef>
            <a:spcPct val="0"/>
          </a:spcBef>
          <a:spcAft>
            <a:spcPct val="0"/>
          </a:spcAft>
          <a:buClrTx/>
          <a:buSzTx/>
          <a:buFontTx/>
          <a:buNone/>
          <a:tabLst/>
          <a:defRPr kumimoji="0" lang="en-US" sz="5600" b="0" i="0" u="none" strike="noStrike" cap="none" normalizeH="0" baseline="0" smtClean="0">
            <a:ln>
              <a:noFill/>
            </a:ln>
            <a:solidFill>
              <a:srgbClr val="000000"/>
            </a:solidFill>
            <a:effectLst/>
            <a:latin typeface="Gill Sans" charset="0"/>
            <a:ea typeface="Gill Sans" charset="0"/>
            <a:cs typeface="Gill Sans" charset="0"/>
            <a:sym typeface="Gill Sans" charset="0"/>
          </a:defRPr>
        </a:defPPr>
      </a:lstStyle>
    </a:ln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Pakiet 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182</TotalTime>
  <Words>903</Words>
  <Application>Microsoft Macintosh PowerPoint</Application>
  <PresentationFormat>Custom</PresentationFormat>
  <Paragraphs>89</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Motyw pakietu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contact@improvepresentation.com</dc:creator>
  <cp:lastModifiedBy>Sudheesh Singanamalla</cp:lastModifiedBy>
  <cp:revision>70</cp:revision>
  <dcterms:modified xsi:type="dcterms:W3CDTF">2014-10-28T11:41:23Z</dcterms:modified>
</cp:coreProperties>
</file>